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7"/>
  </p:notesMasterIdLst>
  <p:handoutMasterIdLst>
    <p:handoutMasterId r:id="rId28"/>
  </p:handoutMasterIdLst>
  <p:sldIdLst>
    <p:sldId id="259" r:id="rId5"/>
    <p:sldId id="277" r:id="rId6"/>
    <p:sldId id="262" r:id="rId7"/>
    <p:sldId id="279" r:id="rId8"/>
    <p:sldId id="285" r:id="rId9"/>
    <p:sldId id="281" r:id="rId10"/>
    <p:sldId id="286" r:id="rId11"/>
    <p:sldId id="263" r:id="rId12"/>
    <p:sldId id="287" r:id="rId13"/>
    <p:sldId id="270" r:id="rId14"/>
    <p:sldId id="288" r:id="rId15"/>
    <p:sldId id="271" r:id="rId16"/>
    <p:sldId id="289" r:id="rId17"/>
    <p:sldId id="283" r:id="rId18"/>
    <p:sldId id="290" r:id="rId19"/>
    <p:sldId id="282" r:id="rId20"/>
    <p:sldId id="284" r:id="rId21"/>
    <p:sldId id="291" r:id="rId22"/>
    <p:sldId id="272" r:id="rId23"/>
    <p:sldId id="292" r:id="rId24"/>
    <p:sldId id="273" r:id="rId25"/>
    <p:sldId id="27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DDDF"/>
    <a:srgbClr val="F2F2F2"/>
    <a:srgbClr val="014067"/>
    <a:srgbClr val="3F3F3F"/>
    <a:srgbClr val="014E7D"/>
    <a:srgbClr val="013657"/>
    <a:srgbClr val="01456F"/>
    <a:srgbClr val="014B79"/>
    <a:srgbClr val="0937C9"/>
    <a:srgbClr val="0027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47" autoAdjust="0"/>
    <p:restoredTop sz="85680" autoAdjust="0"/>
  </p:normalViewPr>
  <p:slideViewPr>
    <p:cSldViewPr snapToGrid="0" showGuides="1">
      <p:cViewPr varScale="1">
        <p:scale>
          <a:sx n="92" d="100"/>
          <a:sy n="92" d="100"/>
        </p:scale>
        <p:origin x="1224" y="184"/>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63" d="100"/>
          <a:sy n="63" d="100"/>
        </p:scale>
        <p:origin x="313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IN" smtClean="0"/>
              <a:t>01/03/19</a:t>
            </a:fld>
            <a:endParaRPr lang="en-IN"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IN" smtClean="0"/>
              <a:t>‹#›</a:t>
            </a:fld>
            <a:endParaRPr lang="en-IN"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IN" smtClean="0"/>
              <a:t>01/03/19</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IN" smtClean="0"/>
              <a:t>‹#›</a:t>
            </a:fld>
            <a:endParaRPr lang="en-IN"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cbi.nlm.nih.gov/pubmed/2506375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bbc.com/news/education-43711606"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bbc.com/news/education-43711606"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230CFA-805A-4FD3-B3A0-DAAA5993DA17}" type="slidenum">
              <a:rPr lang="en-IN" smtClean="0"/>
              <a:t>1</a:t>
            </a:fld>
            <a:endParaRPr lang="en-IN" dirty="0"/>
          </a:p>
        </p:txBody>
      </p:sp>
    </p:spTree>
    <p:extLst>
      <p:ext uri="{BB962C8B-B14F-4D97-AF65-F5344CB8AC3E}">
        <p14:creationId xmlns:p14="http://schemas.microsoft.com/office/powerpoint/2010/main" val="1375424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That’s</a:t>
            </a:r>
            <a:r>
              <a:rPr lang="zh-CN" altLang="en-US" dirty="0"/>
              <a:t> </a:t>
            </a:r>
            <a:r>
              <a:rPr lang="en-US" altLang="zh-CN" dirty="0"/>
              <a:t>why</a:t>
            </a:r>
            <a:r>
              <a:rPr lang="zh-CN" altLang="en-US" dirty="0"/>
              <a:t> </a:t>
            </a:r>
            <a:r>
              <a:rPr lang="en-US" altLang="zh-CN" dirty="0"/>
              <a:t>I</a:t>
            </a:r>
            <a:r>
              <a:rPr lang="zh-CN" altLang="en-US" dirty="0"/>
              <a:t> </a:t>
            </a:r>
            <a:r>
              <a:rPr lang="en-US" altLang="zh-CN" dirty="0"/>
              <a:t>say</a:t>
            </a:r>
            <a:r>
              <a:rPr lang="zh-CN" altLang="en-US" dirty="0"/>
              <a:t> </a:t>
            </a:r>
            <a:r>
              <a:rPr lang="en-US" altLang="zh-CN" dirty="0"/>
              <a:t>it</a:t>
            </a:r>
            <a:r>
              <a:rPr lang="zh-CN" altLang="en-US" dirty="0"/>
              <a:t> </a:t>
            </a:r>
            <a:r>
              <a:rPr lang="en-US" altLang="zh-CN" dirty="0"/>
              <a:t>has</a:t>
            </a:r>
            <a:r>
              <a:rPr lang="zh-CN" altLang="en-US" dirty="0"/>
              <a:t> </a:t>
            </a:r>
            <a:r>
              <a:rPr lang="en-US" altLang="zh-CN" dirty="0"/>
              <a:t>feasibility</a:t>
            </a:r>
            <a:r>
              <a:rPr lang="zh-CN" altLang="en-US" dirty="0"/>
              <a:t> </a:t>
            </a:r>
            <a:r>
              <a:rPr lang="en-US" altLang="zh-CN" dirty="0"/>
              <a:t>and</a:t>
            </a:r>
            <a:r>
              <a:rPr lang="zh-CN" altLang="en-US" dirty="0"/>
              <a:t> </a:t>
            </a:r>
            <a:r>
              <a:rPr lang="en-US" altLang="zh-CN" dirty="0"/>
              <a:t>flexibility</a:t>
            </a:r>
            <a:r>
              <a:rPr lang="zh-CN" altLang="en-US" dirty="0"/>
              <a:t> </a:t>
            </a:r>
            <a:endParaRPr lang="en-US" altLang="zh-CN"/>
          </a:p>
          <a:p>
            <a:r>
              <a:rPr lang="en-US" altLang="zh-CN"/>
              <a:t>autism</a:t>
            </a:r>
            <a:endParaRPr lang="en-US" dirty="0"/>
          </a:p>
        </p:txBody>
      </p:sp>
      <p:sp>
        <p:nvSpPr>
          <p:cNvPr id="4" name="Slide Number Placeholder 3"/>
          <p:cNvSpPr>
            <a:spLocks noGrp="1"/>
          </p:cNvSpPr>
          <p:nvPr>
            <p:ph type="sldNum" sz="quarter" idx="5"/>
          </p:nvPr>
        </p:nvSpPr>
        <p:spPr/>
        <p:txBody>
          <a:bodyPr/>
          <a:lstStyle/>
          <a:p>
            <a:fld id="{79230CFA-805A-4FD3-B3A0-DAAA5993DA17}" type="slidenum">
              <a:rPr lang="en-IN" smtClean="0"/>
              <a:t>12</a:t>
            </a:fld>
            <a:endParaRPr lang="en-IN" dirty="0"/>
          </a:p>
        </p:txBody>
      </p:sp>
    </p:spTree>
    <p:extLst>
      <p:ext uri="{BB962C8B-B14F-4D97-AF65-F5344CB8AC3E}">
        <p14:creationId xmlns:p14="http://schemas.microsoft.com/office/powerpoint/2010/main" val="3459629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230CFA-805A-4FD3-B3A0-DAAA5993DA17}" type="slidenum">
              <a:rPr lang="en-IN" smtClean="0"/>
              <a:t>13</a:t>
            </a:fld>
            <a:endParaRPr lang="en-IN" dirty="0"/>
          </a:p>
        </p:txBody>
      </p:sp>
    </p:spTree>
    <p:extLst>
      <p:ext uri="{BB962C8B-B14F-4D97-AF65-F5344CB8AC3E}">
        <p14:creationId xmlns:p14="http://schemas.microsoft.com/office/powerpoint/2010/main" val="3242230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230CFA-805A-4FD3-B3A0-DAAA5993DA17}" type="slidenum">
              <a:rPr lang="en-IN" smtClean="0"/>
              <a:t>15</a:t>
            </a:fld>
            <a:endParaRPr lang="en-IN" dirty="0"/>
          </a:p>
        </p:txBody>
      </p:sp>
    </p:spTree>
    <p:extLst>
      <p:ext uri="{BB962C8B-B14F-4D97-AF65-F5344CB8AC3E}">
        <p14:creationId xmlns:p14="http://schemas.microsoft.com/office/powerpoint/2010/main" val="685800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230CFA-805A-4FD3-B3A0-DAAA5993DA17}" type="slidenum">
              <a:rPr lang="en-IN" smtClean="0"/>
              <a:t>18</a:t>
            </a:fld>
            <a:endParaRPr lang="en-IN" dirty="0"/>
          </a:p>
        </p:txBody>
      </p:sp>
    </p:spTree>
    <p:extLst>
      <p:ext uri="{BB962C8B-B14F-4D97-AF65-F5344CB8AC3E}">
        <p14:creationId xmlns:p14="http://schemas.microsoft.com/office/powerpoint/2010/main" val="4184110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International Project for Software Development</a:t>
            </a:r>
            <a:r>
              <a:rPr lang="zh-CN" alt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79230CFA-805A-4FD3-B3A0-DAAA5993DA17}" type="slidenum">
              <a:rPr lang="en-IN" smtClean="0"/>
              <a:t>19</a:t>
            </a:fld>
            <a:endParaRPr lang="en-IN" dirty="0"/>
          </a:p>
        </p:txBody>
      </p:sp>
    </p:spTree>
    <p:extLst>
      <p:ext uri="{BB962C8B-B14F-4D97-AF65-F5344CB8AC3E}">
        <p14:creationId xmlns:p14="http://schemas.microsoft.com/office/powerpoint/2010/main" val="2221816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230CFA-805A-4FD3-B3A0-DAAA5993DA17}" type="slidenum">
              <a:rPr lang="en-IN" smtClean="0"/>
              <a:t>20</a:t>
            </a:fld>
            <a:endParaRPr lang="en-IN" dirty="0"/>
          </a:p>
        </p:txBody>
      </p:sp>
    </p:spTree>
    <p:extLst>
      <p:ext uri="{BB962C8B-B14F-4D97-AF65-F5344CB8AC3E}">
        <p14:creationId xmlns:p14="http://schemas.microsoft.com/office/powerpoint/2010/main" val="388959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230CFA-805A-4FD3-B3A0-DAAA5993DA17}" type="slidenum">
              <a:rPr lang="en-IN" smtClean="0"/>
              <a:t>2</a:t>
            </a:fld>
            <a:endParaRPr lang="en-IN" dirty="0"/>
          </a:p>
        </p:txBody>
      </p:sp>
    </p:spTree>
    <p:extLst>
      <p:ext uri="{BB962C8B-B14F-4D97-AF65-F5344CB8AC3E}">
        <p14:creationId xmlns:p14="http://schemas.microsoft.com/office/powerpoint/2010/main" val="4192438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But in Japan half a million people live as modern-day hermits. They are known as </a:t>
            </a:r>
            <a:r>
              <a:rPr lang="en-US" sz="1200" b="0" i="1" kern="1200" dirty="0">
                <a:solidFill>
                  <a:schemeClr val="tx1"/>
                </a:solidFill>
                <a:effectLst/>
                <a:latin typeface="+mn-lt"/>
                <a:ea typeface="+mn-ea"/>
                <a:cs typeface="+mn-cs"/>
              </a:rPr>
              <a:t>hikikomori</a:t>
            </a:r>
            <a:r>
              <a:rPr lang="en-US" sz="1200" b="0" i="0" kern="1200" dirty="0">
                <a:solidFill>
                  <a:schemeClr val="tx1"/>
                </a:solidFill>
                <a:effectLst/>
                <a:latin typeface="+mn-lt"/>
                <a:ea typeface="+mn-ea"/>
                <a:cs typeface="+mn-cs"/>
              </a:rPr>
              <a:t> – recluses who withdraw from all social contact and often don’t leave their houses for years at a time. A government survey found roughly 541,000 (1.57% of the population) but many experts believe the total is much higher as it can take years before they seek help.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condition was initially thought to be unique to Japan, but in recent years cases have appeared across the world. In </a:t>
            </a:r>
            <a:r>
              <a:rPr lang="en-US" sz="1200" b="0" i="0" kern="1200" dirty="0" err="1">
                <a:solidFill>
                  <a:schemeClr val="tx1"/>
                </a:solidFill>
                <a:effectLst/>
                <a:latin typeface="+mn-lt"/>
                <a:ea typeface="+mn-ea"/>
                <a:cs typeface="+mn-cs"/>
              </a:rPr>
              <a:t>neighbouring</a:t>
            </a:r>
            <a:r>
              <a:rPr lang="en-US" sz="1200" b="0" i="0" kern="1200" dirty="0">
                <a:solidFill>
                  <a:schemeClr val="tx1"/>
                </a:solidFill>
                <a:effectLst/>
                <a:latin typeface="+mn-lt"/>
                <a:ea typeface="+mn-ea"/>
                <a:cs typeface="+mn-cs"/>
              </a:rPr>
              <a:t> South Korea, a 2005 analysis estimated there were 33,000 socially withdrawn adolescents (0.3% of the population) and in Hong Kong </a:t>
            </a:r>
            <a:r>
              <a:rPr lang="en-US" sz="1200" b="1" i="0" u="none" strike="noStrike" kern="1200" dirty="0">
                <a:solidFill>
                  <a:schemeClr val="tx1"/>
                </a:solidFill>
                <a:effectLst/>
                <a:latin typeface="+mn-lt"/>
                <a:ea typeface="+mn-ea"/>
                <a:cs typeface="+mn-cs"/>
                <a:hlinkClick r:id="rId3"/>
              </a:rPr>
              <a:t>a 2014 survey pegged the figure at 1.9%</a:t>
            </a:r>
            <a:r>
              <a:rPr lang="en-US" sz="1200" b="0" i="0" kern="1200" dirty="0">
                <a:solidFill>
                  <a:schemeClr val="tx1"/>
                </a:solidFill>
                <a:effectLst/>
                <a:latin typeface="+mn-lt"/>
                <a:ea typeface="+mn-ea"/>
                <a:cs typeface="+mn-cs"/>
              </a:rPr>
              <a:t>. It’s not just in Asia, cases are appearing in the US, Spain, Italy, France and elsewhere.</a:t>
            </a:r>
            <a:endParaRPr lang="en-US" dirty="0"/>
          </a:p>
        </p:txBody>
      </p:sp>
      <p:sp>
        <p:nvSpPr>
          <p:cNvPr id="4" name="Slide Number Placeholder 3"/>
          <p:cNvSpPr>
            <a:spLocks noGrp="1"/>
          </p:cNvSpPr>
          <p:nvPr>
            <p:ph type="sldNum" sz="quarter" idx="10"/>
          </p:nvPr>
        </p:nvSpPr>
        <p:spPr/>
        <p:txBody>
          <a:bodyPr/>
          <a:lstStyle/>
          <a:p>
            <a:fld id="{79230CFA-805A-4FD3-B3A0-DAAA5993DA17}" type="slidenum">
              <a:rPr lang="en-IN" smtClean="0"/>
              <a:t>3</a:t>
            </a:fld>
            <a:endParaRPr lang="en-IN" dirty="0"/>
          </a:p>
        </p:txBody>
      </p:sp>
    </p:spTree>
    <p:extLst>
      <p:ext uri="{BB962C8B-B14F-4D97-AF65-F5344CB8AC3E}">
        <p14:creationId xmlns:p14="http://schemas.microsoft.com/office/powerpoint/2010/main" val="1893197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Whether due to increased awareness or a growing problem remains unclear, but concern around social isolation is on the rise globally. Last January the UK appointed its first minister for loneliness and recent Office of National Statistics data found </a:t>
            </a:r>
            <a:r>
              <a:rPr lang="en-US" sz="1200" b="1" i="0" u="none" strike="noStrike" kern="1200" dirty="0">
                <a:solidFill>
                  <a:schemeClr val="tx1"/>
                </a:solidFill>
                <a:effectLst/>
                <a:latin typeface="+mn-lt"/>
                <a:ea typeface="+mn-ea"/>
                <a:cs typeface="+mn-cs"/>
                <a:hlinkClick r:id="rId3"/>
              </a:rPr>
              <a:t>nearly 10% of 16 to 24-year-olds reported feeling "always or often" lonely</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9230CFA-805A-4FD3-B3A0-DAAA5993DA17}" type="slidenum">
              <a:rPr lang="en-IN" smtClean="0"/>
              <a:t>4</a:t>
            </a:fld>
            <a:endParaRPr lang="en-IN" dirty="0"/>
          </a:p>
        </p:txBody>
      </p:sp>
    </p:spTree>
    <p:extLst>
      <p:ext uri="{BB962C8B-B14F-4D97-AF65-F5344CB8AC3E}">
        <p14:creationId xmlns:p14="http://schemas.microsoft.com/office/powerpoint/2010/main" val="3923841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230CFA-805A-4FD3-B3A0-DAAA5993DA17}" type="slidenum">
              <a:rPr lang="en-IN" smtClean="0"/>
              <a:t>5</a:t>
            </a:fld>
            <a:endParaRPr lang="en-IN" dirty="0"/>
          </a:p>
        </p:txBody>
      </p:sp>
    </p:spTree>
    <p:extLst>
      <p:ext uri="{BB962C8B-B14F-4D97-AF65-F5344CB8AC3E}">
        <p14:creationId xmlns:p14="http://schemas.microsoft.com/office/powerpoint/2010/main" val="203714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Whether due to increased awareness or a growing problem remains unclear, but concern around social isolation is on the rise globally. Last January the UK appointed its first minister for loneliness and recent Office of National Statistics data found </a:t>
            </a:r>
            <a:r>
              <a:rPr lang="en-US" sz="1200" b="1" i="0" u="none" strike="noStrike" kern="1200" dirty="0">
                <a:solidFill>
                  <a:schemeClr val="tx1"/>
                </a:solidFill>
                <a:effectLst/>
                <a:latin typeface="+mn-lt"/>
                <a:ea typeface="+mn-ea"/>
                <a:cs typeface="+mn-cs"/>
                <a:hlinkClick r:id="rId3"/>
              </a:rPr>
              <a:t>nearly 10% of 16 to 24-year-olds reported feeling "always or often" lonely</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9230CFA-805A-4FD3-B3A0-DAAA5993DA17}" type="slidenum">
              <a:rPr lang="en-IN" smtClean="0"/>
              <a:t>6</a:t>
            </a:fld>
            <a:endParaRPr lang="en-IN" dirty="0"/>
          </a:p>
        </p:txBody>
      </p:sp>
    </p:spTree>
    <p:extLst>
      <p:ext uri="{BB962C8B-B14F-4D97-AF65-F5344CB8AC3E}">
        <p14:creationId xmlns:p14="http://schemas.microsoft.com/office/powerpoint/2010/main" val="1116711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230CFA-805A-4FD3-B3A0-DAAA5993DA17}" type="slidenum">
              <a:rPr lang="en-IN" smtClean="0"/>
              <a:t>7</a:t>
            </a:fld>
            <a:endParaRPr lang="en-IN" dirty="0"/>
          </a:p>
        </p:txBody>
      </p:sp>
    </p:spTree>
    <p:extLst>
      <p:ext uri="{BB962C8B-B14F-4D97-AF65-F5344CB8AC3E}">
        <p14:creationId xmlns:p14="http://schemas.microsoft.com/office/powerpoint/2010/main" val="2024371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230CFA-805A-4FD3-B3A0-DAAA5993DA17}" type="slidenum">
              <a:rPr lang="en-IN" smtClean="0"/>
              <a:t>9</a:t>
            </a:fld>
            <a:endParaRPr lang="en-IN" dirty="0"/>
          </a:p>
        </p:txBody>
      </p:sp>
    </p:spTree>
    <p:extLst>
      <p:ext uri="{BB962C8B-B14F-4D97-AF65-F5344CB8AC3E}">
        <p14:creationId xmlns:p14="http://schemas.microsoft.com/office/powerpoint/2010/main" val="2990675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230CFA-805A-4FD3-B3A0-DAAA5993DA17}" type="slidenum">
              <a:rPr lang="en-IN" smtClean="0"/>
              <a:t>11</a:t>
            </a:fld>
            <a:endParaRPr lang="en-IN" dirty="0"/>
          </a:p>
        </p:txBody>
      </p:sp>
    </p:spTree>
    <p:extLst>
      <p:ext uri="{BB962C8B-B14F-4D97-AF65-F5344CB8AC3E}">
        <p14:creationId xmlns:p14="http://schemas.microsoft.com/office/powerpoint/2010/main" val="627513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a:t>Drag picture to placeholder or click icon to add</a:t>
            </a:r>
            <a:endParaRPr lang="en-IN"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IN" dirty="0"/>
              <a:t>Click To Edit Master Title Style</a:t>
            </a:r>
            <a:endParaRPr lang="en-US" dirty="0"/>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endParaRPr lang="en-IN"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IN" dirty="0"/>
              <a:t>Click To Edit Master Title Style</a:t>
            </a:r>
            <a:endParaRPr lang="en-US" dirty="0"/>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N"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61729"/>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IN" dirty="0"/>
              <a:t>Click To Edit Master Title Style</a:t>
            </a:r>
            <a:endParaRPr lang="en-US" dirty="0"/>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00786568"/>
      </p:ext>
    </p:extLst>
  </p:cSld>
  <p:clrMapOvr>
    <a:masterClrMapping/>
  </p:clrMapOvr>
  <p:extLst mod="1">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62737" cy="615553"/>
          </a:xfrm>
          <a:prstGeom prst="rect">
            <a:avLst/>
          </a:prstGeom>
          <a:noFill/>
        </p:spPr>
        <p:txBody>
          <a:bodyPr wrap="none" rtlCol="0">
            <a:spAutoFit/>
          </a:bodyPr>
          <a:lstStyle/>
          <a:p>
            <a:r>
              <a:rPr lang="en-US" sz="3400" b="1" dirty="0">
                <a:solidFill>
                  <a:schemeClr val="accent6"/>
                </a:solidFill>
                <a:latin typeface="Arial Black" panose="020B0A04020102020204" pitchFamily="34" charset="0"/>
              </a:rPr>
              <a:t>TN</a:t>
            </a:r>
            <a:endParaRPr lang="en-IN" sz="3400" b="1" dirty="0">
              <a:solidFill>
                <a:schemeClr val="accent6"/>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IN"/>
              <a:t>©2018 – Team Name – All Rights Reserved</a:t>
            </a:r>
            <a:endParaRPr lang="en-IN" dirty="0"/>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a:t>
            </a:fld>
            <a:endParaRPr lang="en-IN"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343043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62737" cy="615553"/>
          </a:xfrm>
          <a:prstGeom prst="rect">
            <a:avLst/>
          </a:prstGeom>
          <a:noFill/>
        </p:spPr>
        <p:txBody>
          <a:bodyPr wrap="none" rtlCol="0">
            <a:spAutoFit/>
          </a:bodyPr>
          <a:lstStyle/>
          <a:p>
            <a:r>
              <a:rPr lang="en-US" sz="3400" b="1" dirty="0">
                <a:solidFill>
                  <a:schemeClr val="accent6"/>
                </a:solidFill>
                <a:latin typeface="Arial Black" panose="020B0A04020102020204" pitchFamily="34" charset="0"/>
              </a:rPr>
              <a:t>TN</a:t>
            </a:r>
            <a:endParaRPr lang="en-IN" sz="3400" b="1" dirty="0">
              <a:solidFill>
                <a:schemeClr val="accent6"/>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IN"/>
              <a:t>©2018 – Team Name – All Rights Reserved</a:t>
            </a:r>
            <a:endParaRPr lang="en-IN" dirty="0"/>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a:t>
            </a:fld>
            <a:endParaRPr lang="en-IN"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481316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62737" cy="615553"/>
          </a:xfrm>
          <a:prstGeom prst="rect">
            <a:avLst/>
          </a:prstGeom>
          <a:noFill/>
        </p:spPr>
        <p:txBody>
          <a:bodyPr wrap="none" rtlCol="0">
            <a:spAutoFit/>
          </a:bodyPr>
          <a:lstStyle/>
          <a:p>
            <a:r>
              <a:rPr lang="en-US" sz="3400" b="1" dirty="0">
                <a:solidFill>
                  <a:schemeClr val="accent6"/>
                </a:solidFill>
                <a:latin typeface="Arial Black" panose="020B0A04020102020204" pitchFamily="34" charset="0"/>
              </a:rPr>
              <a:t>TN</a:t>
            </a:r>
            <a:endParaRPr lang="en-IN" sz="3400" b="1" dirty="0">
              <a:solidFill>
                <a:schemeClr val="accent6"/>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IN"/>
              <a:t>©2018 – Team Name – All Rights Reserved</a:t>
            </a:r>
            <a:endParaRPr lang="en-IN" dirty="0"/>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a:t>
            </a:fld>
            <a:endParaRPr lang="en-IN"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accent6"/>
                </a:solidFill>
              </a:defRPr>
            </a:lvl1pPr>
          </a:lstStyle>
          <a:p>
            <a:pPr marL="228600" lvl="0" indent="-228600"/>
            <a:r>
              <a:rPr lang="en-US"/>
              <a:t>Click to 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226781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IN" dirty="0"/>
              <a:t>Click To Edit Master Title Style</a:t>
            </a:r>
            <a:endParaRPr lang="en-US"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buClr>
                <a:schemeClr val="accent2"/>
              </a:buClr>
              <a:defRPr sz="2400"/>
            </a:lvl1pPr>
            <a:lvl2pPr>
              <a:buClr>
                <a:schemeClr val="accent2"/>
              </a:buClr>
              <a:defRPr sz="2000"/>
            </a:lvl2pPr>
            <a:lvl3pPr>
              <a:buClr>
                <a:schemeClr val="accent2"/>
              </a:buClr>
              <a:defRPr sz="1800"/>
            </a:lvl3pPr>
            <a:lvl4pPr>
              <a:buClr>
                <a:schemeClr val="accent2"/>
              </a:buClr>
              <a:defRPr sz="1600"/>
            </a:lvl4pPr>
            <a:lvl5pPr>
              <a:buClr>
                <a:schemeClr val="accent2"/>
              </a:buCl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265375"/>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IN" dirty="0"/>
              <a:t>Click To Edit Master Title Style</a:t>
            </a:r>
            <a:endParaRPr lang="en-US" dirty="0"/>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Tree>
    <p:extLst>
      <p:ext uri="{BB962C8B-B14F-4D97-AF65-F5344CB8AC3E}">
        <p14:creationId xmlns:p14="http://schemas.microsoft.com/office/powerpoint/2010/main" val="2614302603"/>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C52C5C1-EC33-44C1-9D54-A1058BBF1812}"/>
              </a:ext>
            </a:extLst>
          </p:cNvPr>
          <p:cNvSpPr txBox="1"/>
          <p:nvPr userDrawn="1"/>
        </p:nvSpPr>
        <p:spPr>
          <a:xfrm>
            <a:off x="11072378" y="235732"/>
            <a:ext cx="862737"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TN</a:t>
            </a:r>
            <a:endParaRPr lang="en-IN" sz="3400" b="1" dirty="0">
              <a:solidFill>
                <a:schemeClr val="accent1"/>
              </a:solidFill>
              <a:latin typeface="Arial Black" panose="020B0A04020102020204" pitchFamily="34" charset="0"/>
            </a:endParaRPr>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IN"/>
              <a:t>©2018 – Team Name – All Rights Reserved</a:t>
            </a:r>
            <a:endParaRPr lang="en-IN" dirty="0"/>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IN" smtClean="0"/>
              <a:t>‹#›</a:t>
            </a:fld>
            <a:endParaRPr lang="en-IN" dirty="0"/>
          </a:p>
        </p:txBody>
      </p:sp>
    </p:spTree>
    <p:extLst>
      <p:ext uri="{BB962C8B-B14F-4D97-AF65-F5344CB8AC3E}">
        <p14:creationId xmlns:p14="http://schemas.microsoft.com/office/powerpoint/2010/main" val="3419906843"/>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62737"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TN</a:t>
            </a:r>
            <a:endParaRPr lang="en-IN" sz="3400" b="1" dirty="0">
              <a:solidFill>
                <a:schemeClr val="accent1"/>
              </a:solidFill>
              <a:latin typeface="Arial Black" panose="020B0A04020102020204" pitchFamily="34" charset="0"/>
            </a:endParaRP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33" name="Title 1" title="Title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anchor="b">
            <a:normAutofit/>
          </a:bodyPr>
          <a:lstStyle>
            <a:lvl1pPr>
              <a:defRPr sz="4400" b="1">
                <a:solidFill>
                  <a:schemeClr val="accent1"/>
                </a:solidFill>
              </a:defRPr>
            </a:lvl1pPr>
          </a:lstStyle>
          <a:p>
            <a:r>
              <a:rPr lang="en-US" dirty="0"/>
              <a:t>Click to Edit Master Title Style </a:t>
            </a:r>
            <a:endParaRPr lang="en-IN"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IN"/>
              <a:t>©2018 – Team Name – All Rights Reserved</a:t>
            </a:r>
            <a:endParaRPr lang="en-IN" dirty="0"/>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IN" smtClean="0"/>
              <a:t>‹#›</a:t>
            </a:fld>
            <a:endParaRPr lang="en-IN" dirty="0"/>
          </a:p>
        </p:txBody>
      </p:sp>
    </p:spTree>
    <p:extLst>
      <p:ext uri="{BB962C8B-B14F-4D97-AF65-F5344CB8AC3E}">
        <p14:creationId xmlns:p14="http://schemas.microsoft.com/office/powerpoint/2010/main" val="65841909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E2EB-00DF-4EBA-BF1F-D37805D45585}"/>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5891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IN" dirty="0"/>
              <a:t>Click To Edit Master Title Style</a:t>
            </a:r>
            <a:endParaRPr lang="en-US" dirty="0"/>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a:t>Drag picture to placeholder or click icon to add</a:t>
            </a:r>
            <a:endParaRPr lang="en-IN"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123998309"/>
      </p:ext>
    </p:extLst>
  </p:cSld>
  <p:clrMapOvr>
    <a:masterClrMapping/>
  </p:clrMapOvr>
  <p:extLst mod="1">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dirty="0"/>
              <a:t>Click to Edit </a:t>
            </a:r>
            <a:br>
              <a:rPr lang="en-US" dirty="0"/>
            </a:br>
            <a:r>
              <a:rPr lang="en-US" dirty="0"/>
              <a:t>Master Title Style </a:t>
            </a:r>
            <a:endParaRPr lang="en-IN" dirty="0"/>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tx1"/>
                </a:solidFill>
              </a:defRPr>
            </a:lvl1pPr>
          </a:lstStyle>
          <a:p>
            <a:r>
              <a:rPr lang="en-US"/>
              <a:t>Drag picture to placeholder or click icon to add</a:t>
            </a:r>
            <a:endParaRPr lang="en-IN"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IN"/>
              <a:t>©2018 – Team Name – All Rights Reserved</a:t>
            </a:r>
            <a:endParaRPr lang="en-IN" dirty="0"/>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IN" smtClean="0"/>
              <a:t>‹#›</a:t>
            </a:fld>
            <a:endParaRPr lang="en-IN" dirty="0"/>
          </a:p>
        </p:txBody>
      </p:sp>
    </p:spTree>
    <p:extLst>
      <p:ext uri="{BB962C8B-B14F-4D97-AF65-F5344CB8AC3E}">
        <p14:creationId xmlns:p14="http://schemas.microsoft.com/office/powerpoint/2010/main" val="3442230584"/>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anchor="ctr">
            <a:noAutofit/>
          </a:bodyPr>
          <a:lstStyle>
            <a:lvl1pPr marL="0" indent="0" algn="r">
              <a:buNone/>
              <a:defRPr>
                <a:solidFill>
                  <a:schemeClr val="tx1"/>
                </a:solidFill>
              </a:defRPr>
            </a:lvl1pPr>
          </a:lstStyle>
          <a:p>
            <a:r>
              <a:rPr lang="en-US"/>
              <a:t>Drag picture to placeholder or click icon to add</a:t>
            </a:r>
            <a:endParaRPr lang="en-IN"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17" name="TextBox 16">
            <a:extLst>
              <a:ext uri="{FF2B5EF4-FFF2-40B4-BE49-F238E27FC236}">
                <a16:creationId xmlns:a16="http://schemas.microsoft.com/office/drawing/2014/main" id="{3EB154C1-CE47-4220-9832-4FD0868A64A8}"/>
              </a:ext>
            </a:extLst>
          </p:cNvPr>
          <p:cNvSpPr txBox="1"/>
          <p:nvPr userDrawn="1"/>
        </p:nvSpPr>
        <p:spPr>
          <a:xfrm>
            <a:off x="11073384" y="237744"/>
            <a:ext cx="862737"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TN</a:t>
            </a:r>
            <a:endParaRPr lang="en-IN" sz="3400" b="1" dirty="0">
              <a:solidFill>
                <a:schemeClr val="accent1"/>
              </a:solidFill>
              <a:latin typeface="Arial Black" panose="020B0A04020102020204" pitchFamily="34" charset="0"/>
            </a:endParaRP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dirty="0"/>
              <a:t>Click to Edit </a:t>
            </a:r>
            <a:br>
              <a:rPr lang="en-US" dirty="0"/>
            </a:br>
            <a:r>
              <a:rPr lang="en-US" dirty="0"/>
              <a:t>Master Title Style </a:t>
            </a:r>
            <a:endParaRPr lang="en-IN" dirty="0"/>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IN"/>
              <a:t>©2018 – Team Name – All Rights Reserved</a:t>
            </a:r>
            <a:endParaRPr lang="en-IN" dirty="0"/>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IN" smtClean="0"/>
              <a:t>‹#›</a:t>
            </a:fld>
            <a:endParaRPr lang="en-IN" dirty="0"/>
          </a:p>
        </p:txBody>
      </p:sp>
    </p:spTree>
    <p:extLst>
      <p:ext uri="{BB962C8B-B14F-4D97-AF65-F5344CB8AC3E}">
        <p14:creationId xmlns:p14="http://schemas.microsoft.com/office/powerpoint/2010/main" val="428311092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a:t>Click to edit Master text styles</a:t>
            </a:r>
          </a:p>
          <a:p>
            <a:pPr lvl="1">
              <a:buClr>
                <a:schemeClr val="accent2"/>
              </a:buClr>
            </a:pPr>
            <a:r>
              <a:rPr lang="en-US"/>
              <a:t>Second level</a:t>
            </a:r>
          </a:p>
          <a:p>
            <a:pPr lvl="2">
              <a:buClr>
                <a:schemeClr val="accent2"/>
              </a:buClr>
            </a:pPr>
            <a:r>
              <a:rPr lang="en-US"/>
              <a:t>Third level</a:t>
            </a:r>
          </a:p>
          <a:p>
            <a:pPr lvl="3">
              <a:buClr>
                <a:schemeClr val="accent2"/>
              </a:buClr>
            </a:pPr>
            <a:r>
              <a:rPr lang="en-US"/>
              <a:t>Fourth level</a:t>
            </a:r>
          </a:p>
          <a:p>
            <a:pPr lvl="4">
              <a:buClr>
                <a:schemeClr val="accent2"/>
              </a:buClr>
            </a:pPr>
            <a:r>
              <a:rPr lang="en-US"/>
              <a:t>Fifth level</a:t>
            </a:r>
            <a:endParaRPr lang="en-IN" dirty="0"/>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a:t>Click to edit Master text styles</a:t>
            </a:r>
          </a:p>
          <a:p>
            <a:pPr lvl="1">
              <a:buClr>
                <a:schemeClr val="accent2"/>
              </a:buClr>
            </a:pPr>
            <a:r>
              <a:rPr lang="en-US"/>
              <a:t>Second level</a:t>
            </a:r>
          </a:p>
          <a:p>
            <a:pPr lvl="2">
              <a:buClr>
                <a:schemeClr val="accent2"/>
              </a:buClr>
            </a:pPr>
            <a:r>
              <a:rPr lang="en-US"/>
              <a:t>Third level</a:t>
            </a:r>
          </a:p>
          <a:p>
            <a:pPr lvl="3">
              <a:buClr>
                <a:schemeClr val="accent2"/>
              </a:buClr>
            </a:pPr>
            <a:r>
              <a:rPr lang="en-US"/>
              <a:t>Fourth level</a:t>
            </a:r>
          </a:p>
          <a:p>
            <a:pPr lvl="4">
              <a:buClr>
                <a:schemeClr val="accent2"/>
              </a:buClr>
            </a:pPr>
            <a:r>
              <a:rPr lang="en-US"/>
              <a:t>Fifth level</a:t>
            </a:r>
            <a:endParaRPr lang="en-IN" dirty="0"/>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38691"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CP</a:t>
            </a:r>
            <a:endParaRPr lang="en-IN" sz="3400" b="1" dirty="0">
              <a:solidFill>
                <a:schemeClr val="accent1"/>
              </a:solidFill>
              <a:latin typeface="Arial Black" panose="020B0A04020102020204" pitchFamily="34" charset="0"/>
            </a:endParaRP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IN" dirty="0"/>
              <a:t>©201</a:t>
            </a:r>
            <a:r>
              <a:rPr lang="en-US" altLang="zh-CN" dirty="0"/>
              <a:t>9</a:t>
            </a:r>
            <a:r>
              <a:rPr lang="en-IN" dirty="0"/>
              <a:t> – </a:t>
            </a:r>
            <a:r>
              <a:rPr lang="en-IN" dirty="0" err="1"/>
              <a:t>Cyberpunkies</a:t>
            </a:r>
            <a:r>
              <a:rPr lang="en-IN" dirty="0"/>
              <a:t> – All Rights Reserved</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IN" smtClean="0"/>
              <a:t>‹#›</a:t>
            </a:fld>
            <a:endParaRPr lang="en-IN"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Tree>
    <p:extLst>
      <p:ext uri="{BB962C8B-B14F-4D97-AF65-F5344CB8AC3E}">
        <p14:creationId xmlns:p14="http://schemas.microsoft.com/office/powerpoint/2010/main" val="325654026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4F49194-9068-41AA-B460-962319BF96A4}"/>
              </a:ext>
            </a:extLst>
          </p:cNvPr>
          <p:cNvSpPr txBox="1"/>
          <p:nvPr userDrawn="1"/>
        </p:nvSpPr>
        <p:spPr>
          <a:xfrm>
            <a:off x="11072378" y="235732"/>
            <a:ext cx="838691"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CP</a:t>
            </a:r>
            <a:endParaRPr lang="en-IN" sz="3400" b="1" dirty="0">
              <a:solidFill>
                <a:schemeClr val="accent1"/>
              </a:solidFill>
              <a:latin typeface="Arial Black" panose="020B0A04020102020204" pitchFamily="34" charset="0"/>
            </a:endParaRP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IN"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IN" dirty="0"/>
              <a:t>©201</a:t>
            </a:r>
            <a:r>
              <a:rPr lang="en-US" altLang="zh-CN" dirty="0"/>
              <a:t>9</a:t>
            </a:r>
            <a:r>
              <a:rPr lang="en-IN" dirty="0"/>
              <a:t> – </a:t>
            </a:r>
            <a:r>
              <a:rPr lang="en-IN" dirty="0" err="1"/>
              <a:t>Cyberpunkies</a:t>
            </a:r>
            <a:r>
              <a:rPr lang="en-IN" dirty="0"/>
              <a:t> – All Rights Reserved</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IN" smtClean="0"/>
              <a:t>‹#›</a:t>
            </a:fld>
            <a:endParaRPr lang="en-IN" dirty="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Tree>
    <p:extLst>
      <p:ext uri="{BB962C8B-B14F-4D97-AF65-F5344CB8AC3E}">
        <p14:creationId xmlns:p14="http://schemas.microsoft.com/office/powerpoint/2010/main" val="220047707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1072378" y="235732"/>
            <a:ext cx="838691" cy="615553"/>
          </a:xfrm>
          <a:prstGeom prst="rect">
            <a:avLst/>
          </a:prstGeom>
          <a:noFill/>
        </p:spPr>
        <p:txBody>
          <a:bodyPr wrap="none" rtlCol="0">
            <a:spAutoFit/>
          </a:bodyPr>
          <a:lstStyle/>
          <a:p>
            <a:r>
              <a:rPr lang="en-US" sz="3400" b="1" dirty="0">
                <a:solidFill>
                  <a:schemeClr val="accent1"/>
                </a:solidFill>
                <a:latin typeface="Arial Black" panose="020B0A04020102020204" pitchFamily="34" charset="0"/>
              </a:rPr>
              <a:t>CP</a:t>
            </a:r>
            <a:endParaRPr lang="en-IN" sz="3400" b="1" dirty="0">
              <a:solidFill>
                <a:schemeClr val="accent1"/>
              </a:solidFill>
              <a:latin typeface="Arial Black" panose="020B0A04020102020204" pitchFamily="34" charset="0"/>
            </a:endParaRP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dirty="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IN" dirty="0"/>
              <a:t>©201</a:t>
            </a:r>
            <a:r>
              <a:rPr lang="en-US" altLang="zh-CN" dirty="0"/>
              <a:t>9</a:t>
            </a:r>
            <a:r>
              <a:rPr lang="en-IN" dirty="0"/>
              <a:t> – </a:t>
            </a:r>
            <a:r>
              <a:rPr lang="en-IN" dirty="0" err="1"/>
              <a:t>Cyberpunkies</a:t>
            </a:r>
            <a:r>
              <a:rPr lang="en-IN" dirty="0"/>
              <a:t> – All Rights Reserved</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IN" smtClean="0"/>
              <a:t>‹#›</a:t>
            </a:fld>
            <a:endParaRPr lang="en-IN" dirty="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dirty="0"/>
              <a:t>Click to Edit Master Title Style </a:t>
            </a:r>
            <a:endParaRPr lang="en-IN" dirty="0"/>
          </a:p>
        </p:txBody>
      </p:sp>
    </p:spTree>
    <p:extLst>
      <p:ext uri="{BB962C8B-B14F-4D97-AF65-F5344CB8AC3E}">
        <p14:creationId xmlns:p14="http://schemas.microsoft.com/office/powerpoint/2010/main" val="341506091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ZA"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dirty="0"/>
              <a:t>Add Caption Here</a:t>
            </a:r>
            <a:endParaRPr lang="en-IN" dirty="0"/>
          </a:p>
        </p:txBody>
      </p:sp>
    </p:spTree>
    <p:extLst>
      <p:ext uri="{BB962C8B-B14F-4D97-AF65-F5344CB8AC3E}">
        <p14:creationId xmlns:p14="http://schemas.microsoft.com/office/powerpoint/2010/main" val="423757677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IN" dirty="0"/>
              <a:t>Click To Edit Master Title Style</a:t>
            </a:r>
            <a:endParaRPr lang="en-US" dirty="0"/>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ZA" dirty="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ZA" dirty="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ZA" dirty="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ZA" dirty="0"/>
              <a:t>Company Website</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15" name="Shap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20" name="Shap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dirty="0"/>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a:t>Drag picture to placeholder or click icon to add</a:t>
            </a:r>
            <a:endParaRPr lang="en-IN" dirty="0"/>
          </a:p>
        </p:txBody>
      </p:sp>
    </p:spTree>
    <p:extLst>
      <p:ext uri="{BB962C8B-B14F-4D97-AF65-F5344CB8AC3E}">
        <p14:creationId xmlns:p14="http://schemas.microsoft.com/office/powerpoint/2010/main" val="3839051282"/>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IN"/>
              <a:t>©2018 – Team Name – All Rights Reserved</a:t>
            </a:r>
            <a:endParaRPr lang="en-IN" dirty="0"/>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IN" smtClean="0"/>
              <a:pPr/>
              <a:t>‹#›</a:t>
            </a:fld>
            <a:endParaRPr lang="en-IN" dirty="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11" r:id="rId11"/>
    <p:sldLayoutId id="2147483712" r:id="rId12"/>
    <p:sldLayoutId id="2147483713" r:id="rId13"/>
    <p:sldLayoutId id="2147483714" r:id="rId14"/>
    <p:sldLayoutId id="2147483715" r:id="rId15"/>
    <p:sldLayoutId id="2147483716" r:id="rId16"/>
    <p:sldLayoutId id="2147483692" r:id="rId17"/>
    <p:sldLayoutId id="2147483697" r:id="rId18"/>
    <p:sldLayoutId id="2147483674" r:id="rId19"/>
  </p:sldLayoutIdLst>
  <p:hf hdr="0" dt="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3" Type="http://schemas.openxmlformats.org/officeDocument/2006/relationships/image" Target="../media/image13.tiff"/><Relationship Id="rId18" Type="http://schemas.openxmlformats.org/officeDocument/2006/relationships/image" Target="../media/image17.png"/><Relationship Id="rId26" Type="http://schemas.openxmlformats.org/officeDocument/2006/relationships/image" Target="../media/image22.png"/><Relationship Id="rId39" Type="http://schemas.openxmlformats.org/officeDocument/2006/relationships/image" Target="../media/image31.tiff"/><Relationship Id="rId21" Type="http://schemas.openxmlformats.org/officeDocument/2006/relationships/image" Target="../media/image21.tiff"/><Relationship Id="rId34" Type="http://schemas.openxmlformats.org/officeDocument/2006/relationships/image" Target="../media/image27.png"/><Relationship Id="rId7" Type="http://schemas.openxmlformats.org/officeDocument/2006/relationships/image" Target="../media/image7.png"/><Relationship Id="rId12" Type="http://schemas.openxmlformats.org/officeDocument/2006/relationships/image" Target="../media/image12.png"/><Relationship Id="rId17" Type="http://schemas.microsoft.com/office/2007/relationships/hdphoto" Target="../media/hdphoto42.wdp"/><Relationship Id="rId25" Type="http://schemas.microsoft.com/office/2007/relationships/hdphoto" Target="../media/hdphoto27.wdp"/><Relationship Id="rId33" Type="http://schemas.microsoft.com/office/2007/relationships/hdphoto" Target="../media/hdphoto21.wdp"/><Relationship Id="rId38" Type="http://schemas.openxmlformats.org/officeDocument/2006/relationships/image" Target="../media/image30.tiff"/><Relationship Id="rId2" Type="http://schemas.openxmlformats.org/officeDocument/2006/relationships/notesSlide" Target="../notesSlides/notesSlide9.xml"/><Relationship Id="rId16" Type="http://schemas.openxmlformats.org/officeDocument/2006/relationships/image" Target="../media/image16.png"/><Relationship Id="rId20" Type="http://schemas.openxmlformats.org/officeDocument/2006/relationships/image" Target="../media/image18.tiff"/><Relationship Id="rId29"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0.png"/><Relationship Id="rId32" Type="http://schemas.openxmlformats.org/officeDocument/2006/relationships/image" Target="../media/image26.png"/><Relationship Id="rId37" Type="http://schemas.openxmlformats.org/officeDocument/2006/relationships/image" Target="../media/image29.tiff"/><Relationship Id="rId5" Type="http://schemas.openxmlformats.org/officeDocument/2006/relationships/image" Target="../media/image5.png"/><Relationship Id="rId15" Type="http://schemas.openxmlformats.org/officeDocument/2006/relationships/image" Target="../media/image15.tiff"/><Relationship Id="rId23" Type="http://schemas.microsoft.com/office/2007/relationships/hdphoto" Target="../media/hdphoto44.wdp"/><Relationship Id="rId28" Type="http://schemas.openxmlformats.org/officeDocument/2006/relationships/image" Target="../media/image23.png"/><Relationship Id="rId36" Type="http://schemas.microsoft.com/office/2007/relationships/hdphoto" Target="../media/hdphoto41.wdp"/><Relationship Id="rId10" Type="http://schemas.openxmlformats.org/officeDocument/2006/relationships/image" Target="../media/image10.png"/><Relationship Id="rId19" Type="http://schemas.microsoft.com/office/2007/relationships/hdphoto" Target="../media/hdphoto43.wdp"/><Relationship Id="rId31" Type="http://schemas.openxmlformats.org/officeDocument/2006/relationships/image" Target="../media/image25.tiff"/><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tiff"/><Relationship Id="rId22" Type="http://schemas.openxmlformats.org/officeDocument/2006/relationships/image" Target="../media/image19.png"/><Relationship Id="rId27" Type="http://schemas.microsoft.com/office/2007/relationships/hdphoto" Target="../media/hdphoto45.wdp"/><Relationship Id="rId30" Type="http://schemas.microsoft.com/office/2007/relationships/hdphoto" Target="../media/hdphoto46.wdp"/><Relationship Id="rId35" Type="http://schemas.openxmlformats.org/officeDocument/2006/relationships/image" Target="../media/image28.png"/><Relationship Id="rId8" Type="http://schemas.openxmlformats.org/officeDocument/2006/relationships/image" Target="../media/image8.png"/><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3" Type="http://schemas.openxmlformats.org/officeDocument/2006/relationships/image" Target="../media/image13.tiff"/><Relationship Id="rId18" Type="http://schemas.openxmlformats.org/officeDocument/2006/relationships/image" Target="../media/image17.png"/><Relationship Id="rId26" Type="http://schemas.openxmlformats.org/officeDocument/2006/relationships/image" Target="../media/image22.png"/><Relationship Id="rId39" Type="http://schemas.openxmlformats.org/officeDocument/2006/relationships/image" Target="../media/image30.tiff"/><Relationship Id="rId21" Type="http://schemas.openxmlformats.org/officeDocument/2006/relationships/image" Target="../media/image21.tiff"/><Relationship Id="rId34" Type="http://schemas.openxmlformats.org/officeDocument/2006/relationships/image" Target="../media/image27.png"/><Relationship Id="rId7" Type="http://schemas.openxmlformats.org/officeDocument/2006/relationships/image" Target="../media/image7.png"/><Relationship Id="rId12" Type="http://schemas.openxmlformats.org/officeDocument/2006/relationships/image" Target="../media/image12.png"/><Relationship Id="rId17" Type="http://schemas.microsoft.com/office/2007/relationships/hdphoto" Target="../media/hdphoto47.wdp"/><Relationship Id="rId25" Type="http://schemas.microsoft.com/office/2007/relationships/hdphoto" Target="../media/hdphoto50.wdp"/><Relationship Id="rId33" Type="http://schemas.microsoft.com/office/2007/relationships/hdphoto" Target="../media/hdphoto21.wdp"/><Relationship Id="rId38" Type="http://schemas.openxmlformats.org/officeDocument/2006/relationships/image" Target="../media/image29.tiff"/><Relationship Id="rId2" Type="http://schemas.openxmlformats.org/officeDocument/2006/relationships/notesSlide" Target="../notesSlides/notesSlide11.xml"/><Relationship Id="rId16" Type="http://schemas.openxmlformats.org/officeDocument/2006/relationships/image" Target="../media/image16.png"/><Relationship Id="rId20" Type="http://schemas.openxmlformats.org/officeDocument/2006/relationships/image" Target="../media/image18.tiff"/><Relationship Id="rId29"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0.png"/><Relationship Id="rId32" Type="http://schemas.openxmlformats.org/officeDocument/2006/relationships/image" Target="../media/image26.png"/><Relationship Id="rId37" Type="http://schemas.microsoft.com/office/2007/relationships/hdphoto" Target="../media/hdphoto53.wdp"/><Relationship Id="rId40" Type="http://schemas.openxmlformats.org/officeDocument/2006/relationships/image" Target="../media/image31.tiff"/><Relationship Id="rId5" Type="http://schemas.openxmlformats.org/officeDocument/2006/relationships/image" Target="../media/image5.png"/><Relationship Id="rId15" Type="http://schemas.openxmlformats.org/officeDocument/2006/relationships/image" Target="../media/image15.tiff"/><Relationship Id="rId23" Type="http://schemas.microsoft.com/office/2007/relationships/hdphoto" Target="../media/hdphoto49.wdp"/><Relationship Id="rId28" Type="http://schemas.openxmlformats.org/officeDocument/2006/relationships/image" Target="../media/image23.png"/><Relationship Id="rId36" Type="http://schemas.openxmlformats.org/officeDocument/2006/relationships/image" Target="../media/image28.png"/><Relationship Id="rId10" Type="http://schemas.openxmlformats.org/officeDocument/2006/relationships/image" Target="../media/image10.png"/><Relationship Id="rId19" Type="http://schemas.microsoft.com/office/2007/relationships/hdphoto" Target="../media/hdphoto48.wdp"/><Relationship Id="rId31" Type="http://schemas.openxmlformats.org/officeDocument/2006/relationships/image" Target="../media/image25.tiff"/><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tiff"/><Relationship Id="rId22" Type="http://schemas.openxmlformats.org/officeDocument/2006/relationships/image" Target="../media/image19.png"/><Relationship Id="rId27" Type="http://schemas.microsoft.com/office/2007/relationships/hdphoto" Target="../media/hdphoto28.wdp"/><Relationship Id="rId30" Type="http://schemas.microsoft.com/office/2007/relationships/hdphoto" Target="../media/hdphoto51.wdp"/><Relationship Id="rId35" Type="http://schemas.microsoft.com/office/2007/relationships/hdphoto" Target="../media/hdphoto52.wdp"/><Relationship Id="rId8" Type="http://schemas.openxmlformats.org/officeDocument/2006/relationships/image" Target="../media/image8.png"/><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3" Type="http://schemas.openxmlformats.org/officeDocument/2006/relationships/image" Target="../media/image13.tiff"/><Relationship Id="rId18" Type="http://schemas.openxmlformats.org/officeDocument/2006/relationships/image" Target="../media/image17.png"/><Relationship Id="rId26" Type="http://schemas.openxmlformats.org/officeDocument/2006/relationships/image" Target="../media/image22.png"/><Relationship Id="rId39" Type="http://schemas.openxmlformats.org/officeDocument/2006/relationships/image" Target="../media/image31.tiff"/><Relationship Id="rId21" Type="http://schemas.openxmlformats.org/officeDocument/2006/relationships/image" Target="../media/image21.tiff"/><Relationship Id="rId34" Type="http://schemas.openxmlformats.org/officeDocument/2006/relationships/image" Target="../media/image27.png"/><Relationship Id="rId7" Type="http://schemas.openxmlformats.org/officeDocument/2006/relationships/image" Target="../media/image7.png"/><Relationship Id="rId12" Type="http://schemas.openxmlformats.org/officeDocument/2006/relationships/image" Target="../media/image12.png"/><Relationship Id="rId17" Type="http://schemas.microsoft.com/office/2007/relationships/hdphoto" Target="../media/hdphoto54.wdp"/><Relationship Id="rId25" Type="http://schemas.microsoft.com/office/2007/relationships/hdphoto" Target="../media/hdphoto55.wdp"/><Relationship Id="rId33" Type="http://schemas.microsoft.com/office/2007/relationships/hdphoto" Target="../media/hdphoto21.wdp"/><Relationship Id="rId38" Type="http://schemas.openxmlformats.org/officeDocument/2006/relationships/image" Target="../media/image30.tiff"/><Relationship Id="rId2" Type="http://schemas.openxmlformats.org/officeDocument/2006/relationships/notesSlide" Target="../notesSlides/notesSlide12.xml"/><Relationship Id="rId16" Type="http://schemas.openxmlformats.org/officeDocument/2006/relationships/image" Target="../media/image16.png"/><Relationship Id="rId20" Type="http://schemas.openxmlformats.org/officeDocument/2006/relationships/image" Target="../media/image18.tiff"/><Relationship Id="rId29"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0.png"/><Relationship Id="rId32" Type="http://schemas.openxmlformats.org/officeDocument/2006/relationships/image" Target="../media/image26.png"/><Relationship Id="rId37" Type="http://schemas.openxmlformats.org/officeDocument/2006/relationships/image" Target="../media/image29.tiff"/><Relationship Id="rId5" Type="http://schemas.openxmlformats.org/officeDocument/2006/relationships/image" Target="../media/image5.png"/><Relationship Id="rId15" Type="http://schemas.openxmlformats.org/officeDocument/2006/relationships/image" Target="../media/image15.tiff"/><Relationship Id="rId23" Type="http://schemas.microsoft.com/office/2007/relationships/hdphoto" Target="../media/hdphoto49.wdp"/><Relationship Id="rId28" Type="http://schemas.openxmlformats.org/officeDocument/2006/relationships/image" Target="../media/image23.png"/><Relationship Id="rId36" Type="http://schemas.microsoft.com/office/2007/relationships/hdphoto" Target="../media/hdphoto57.wdp"/><Relationship Id="rId10" Type="http://schemas.openxmlformats.org/officeDocument/2006/relationships/image" Target="../media/image10.png"/><Relationship Id="rId19" Type="http://schemas.microsoft.com/office/2007/relationships/hdphoto" Target="../media/hdphoto43.wdp"/><Relationship Id="rId31" Type="http://schemas.openxmlformats.org/officeDocument/2006/relationships/image" Target="../media/image25.tiff"/><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tiff"/><Relationship Id="rId22" Type="http://schemas.openxmlformats.org/officeDocument/2006/relationships/image" Target="../media/image19.png"/><Relationship Id="rId27" Type="http://schemas.microsoft.com/office/2007/relationships/hdphoto" Target="../media/hdphoto39.wdp"/><Relationship Id="rId30" Type="http://schemas.microsoft.com/office/2007/relationships/hdphoto" Target="../media/hdphoto56.wdp"/><Relationship Id="rId35" Type="http://schemas.openxmlformats.org/officeDocument/2006/relationships/image" Target="../media/image28.png"/><Relationship Id="rId8" Type="http://schemas.openxmlformats.org/officeDocument/2006/relationships/image" Target="../media/image8.png"/><Relationship Id="rId3" Type="http://schemas.openxmlformats.org/officeDocument/2006/relationships/image" Target="../media/image3.jpg"/></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3" Type="http://schemas.openxmlformats.org/officeDocument/2006/relationships/image" Target="../media/image13.tiff"/><Relationship Id="rId18" Type="http://schemas.openxmlformats.org/officeDocument/2006/relationships/image" Target="../media/image17.png"/><Relationship Id="rId26" Type="http://schemas.openxmlformats.org/officeDocument/2006/relationships/image" Target="../media/image22.png"/><Relationship Id="rId39" Type="http://schemas.openxmlformats.org/officeDocument/2006/relationships/image" Target="../media/image30.tiff"/><Relationship Id="rId21" Type="http://schemas.openxmlformats.org/officeDocument/2006/relationships/image" Target="../media/image21.tiff"/><Relationship Id="rId34" Type="http://schemas.openxmlformats.org/officeDocument/2006/relationships/image" Target="../media/image27.png"/><Relationship Id="rId7" Type="http://schemas.openxmlformats.org/officeDocument/2006/relationships/image" Target="../media/image7.png"/><Relationship Id="rId12" Type="http://schemas.openxmlformats.org/officeDocument/2006/relationships/image" Target="../media/image12.png"/><Relationship Id="rId17" Type="http://schemas.microsoft.com/office/2007/relationships/hdphoto" Target="../media/hdphoto58.wdp"/><Relationship Id="rId25" Type="http://schemas.microsoft.com/office/2007/relationships/hdphoto" Target="../media/hdphoto27.wdp"/><Relationship Id="rId33" Type="http://schemas.microsoft.com/office/2007/relationships/hdphoto" Target="../media/hdphoto60.wdp"/><Relationship Id="rId38" Type="http://schemas.openxmlformats.org/officeDocument/2006/relationships/image" Target="../media/image29.tiff"/><Relationship Id="rId2" Type="http://schemas.openxmlformats.org/officeDocument/2006/relationships/notesSlide" Target="../notesSlides/notesSlide13.xml"/><Relationship Id="rId16" Type="http://schemas.openxmlformats.org/officeDocument/2006/relationships/image" Target="../media/image16.png"/><Relationship Id="rId20" Type="http://schemas.openxmlformats.org/officeDocument/2006/relationships/image" Target="../media/image18.tiff"/><Relationship Id="rId29"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0.png"/><Relationship Id="rId32" Type="http://schemas.openxmlformats.org/officeDocument/2006/relationships/image" Target="../media/image26.png"/><Relationship Id="rId37" Type="http://schemas.microsoft.com/office/2007/relationships/hdphoto" Target="../media/hdphoto61.wdp"/><Relationship Id="rId40" Type="http://schemas.openxmlformats.org/officeDocument/2006/relationships/image" Target="../media/image31.tiff"/><Relationship Id="rId5" Type="http://schemas.openxmlformats.org/officeDocument/2006/relationships/image" Target="../media/image5.png"/><Relationship Id="rId15" Type="http://schemas.openxmlformats.org/officeDocument/2006/relationships/image" Target="../media/image15.tiff"/><Relationship Id="rId23" Type="http://schemas.microsoft.com/office/2007/relationships/hdphoto" Target="../media/hdphoto49.wdp"/><Relationship Id="rId28" Type="http://schemas.openxmlformats.org/officeDocument/2006/relationships/image" Target="../media/image23.png"/><Relationship Id="rId36" Type="http://schemas.openxmlformats.org/officeDocument/2006/relationships/image" Target="../media/image28.png"/><Relationship Id="rId10" Type="http://schemas.openxmlformats.org/officeDocument/2006/relationships/image" Target="../media/image10.png"/><Relationship Id="rId19" Type="http://schemas.microsoft.com/office/2007/relationships/hdphoto" Target="../media/hdphoto59.wdp"/><Relationship Id="rId31" Type="http://schemas.openxmlformats.org/officeDocument/2006/relationships/image" Target="../media/image25.tiff"/><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tiff"/><Relationship Id="rId22" Type="http://schemas.openxmlformats.org/officeDocument/2006/relationships/image" Target="../media/image19.png"/><Relationship Id="rId27" Type="http://schemas.microsoft.com/office/2007/relationships/hdphoto" Target="../media/hdphoto39.wdp"/><Relationship Id="rId30" Type="http://schemas.microsoft.com/office/2007/relationships/hdphoto" Target="../media/hdphoto56.wdp"/><Relationship Id="rId35" Type="http://schemas.microsoft.com/office/2007/relationships/hdphoto" Target="../media/hdphoto21.wdp"/><Relationship Id="rId8" Type="http://schemas.openxmlformats.org/officeDocument/2006/relationships/image" Target="../media/image8.png"/><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8.tiff"/></Relationships>
</file>

<file path=ppt/slides/_rels/slide2.xml.rels><?xml version="1.0" encoding="UTF-8" standalone="yes"?>
<Relationships xmlns="http://schemas.openxmlformats.org/package/2006/relationships"><Relationship Id="rId13" Type="http://schemas.openxmlformats.org/officeDocument/2006/relationships/image" Target="../media/image13.tiff"/><Relationship Id="rId18" Type="http://schemas.openxmlformats.org/officeDocument/2006/relationships/image" Target="../media/image17.png"/><Relationship Id="rId26" Type="http://schemas.openxmlformats.org/officeDocument/2006/relationships/image" Target="../media/image22.png"/><Relationship Id="rId39" Type="http://schemas.openxmlformats.org/officeDocument/2006/relationships/image" Target="../media/image30.tiff"/><Relationship Id="rId21" Type="http://schemas.openxmlformats.org/officeDocument/2006/relationships/image" Target="../media/image19.png"/><Relationship Id="rId34" Type="http://schemas.openxmlformats.org/officeDocument/2006/relationships/image" Target="../media/image27.png"/><Relationship Id="rId7" Type="http://schemas.openxmlformats.org/officeDocument/2006/relationships/image" Target="../media/image7.png"/><Relationship Id="rId12" Type="http://schemas.openxmlformats.org/officeDocument/2006/relationships/image" Target="../media/image12.png"/><Relationship Id="rId17" Type="http://schemas.microsoft.com/office/2007/relationships/hdphoto" Target="../media/hdphoto1.wdp"/><Relationship Id="rId25" Type="http://schemas.openxmlformats.org/officeDocument/2006/relationships/image" Target="../media/image21.tiff"/><Relationship Id="rId33" Type="http://schemas.microsoft.com/office/2007/relationships/hdphoto" Target="../media/hdphoto7.wdp"/><Relationship Id="rId38" Type="http://schemas.openxmlformats.org/officeDocument/2006/relationships/image" Target="../media/image29.tiff"/><Relationship Id="rId2" Type="http://schemas.openxmlformats.org/officeDocument/2006/relationships/notesSlide" Target="../notesSlides/notesSlide2.xml"/><Relationship Id="rId16" Type="http://schemas.openxmlformats.org/officeDocument/2006/relationships/image" Target="../media/image16.png"/><Relationship Id="rId20" Type="http://schemas.openxmlformats.org/officeDocument/2006/relationships/image" Target="../media/image18.tiff"/><Relationship Id="rId29"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24" Type="http://schemas.microsoft.com/office/2007/relationships/hdphoto" Target="../media/hdphoto4.wdp"/><Relationship Id="rId32" Type="http://schemas.openxmlformats.org/officeDocument/2006/relationships/image" Target="../media/image26.png"/><Relationship Id="rId37" Type="http://schemas.microsoft.com/office/2007/relationships/hdphoto" Target="../media/hdphoto9.wdp"/><Relationship Id="rId40" Type="http://schemas.openxmlformats.org/officeDocument/2006/relationships/image" Target="../media/image31.tiff"/><Relationship Id="rId5" Type="http://schemas.openxmlformats.org/officeDocument/2006/relationships/image" Target="../media/image5.png"/><Relationship Id="rId15" Type="http://schemas.openxmlformats.org/officeDocument/2006/relationships/image" Target="../media/image15.tiff"/><Relationship Id="rId23" Type="http://schemas.openxmlformats.org/officeDocument/2006/relationships/image" Target="../media/image20.png"/><Relationship Id="rId28" Type="http://schemas.openxmlformats.org/officeDocument/2006/relationships/image" Target="../media/image23.png"/><Relationship Id="rId36" Type="http://schemas.openxmlformats.org/officeDocument/2006/relationships/image" Target="../media/image28.png"/><Relationship Id="rId10" Type="http://schemas.openxmlformats.org/officeDocument/2006/relationships/image" Target="../media/image10.png"/><Relationship Id="rId19" Type="http://schemas.microsoft.com/office/2007/relationships/hdphoto" Target="../media/hdphoto2.wdp"/><Relationship Id="rId31" Type="http://schemas.openxmlformats.org/officeDocument/2006/relationships/image" Target="../media/image25.tiff"/><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tiff"/><Relationship Id="rId22" Type="http://schemas.microsoft.com/office/2007/relationships/hdphoto" Target="../media/hdphoto3.wdp"/><Relationship Id="rId27" Type="http://schemas.microsoft.com/office/2007/relationships/hdphoto" Target="../media/hdphoto5.wdp"/><Relationship Id="rId30" Type="http://schemas.microsoft.com/office/2007/relationships/hdphoto" Target="../media/hdphoto6.wdp"/><Relationship Id="rId35" Type="http://schemas.microsoft.com/office/2007/relationships/hdphoto" Target="../media/hdphoto8.wdp"/><Relationship Id="rId8" Type="http://schemas.openxmlformats.org/officeDocument/2006/relationships/image" Target="../media/image8.png"/><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3" Type="http://schemas.openxmlformats.org/officeDocument/2006/relationships/image" Target="../media/image13.tiff"/><Relationship Id="rId18" Type="http://schemas.openxmlformats.org/officeDocument/2006/relationships/image" Target="../media/image17.png"/><Relationship Id="rId26" Type="http://schemas.openxmlformats.org/officeDocument/2006/relationships/image" Target="../media/image22.png"/><Relationship Id="rId39" Type="http://schemas.openxmlformats.org/officeDocument/2006/relationships/image" Target="../media/image30.tiff"/><Relationship Id="rId21" Type="http://schemas.openxmlformats.org/officeDocument/2006/relationships/image" Target="../media/image21.tiff"/><Relationship Id="rId34" Type="http://schemas.openxmlformats.org/officeDocument/2006/relationships/image" Target="../media/image27.png"/><Relationship Id="rId7" Type="http://schemas.openxmlformats.org/officeDocument/2006/relationships/image" Target="../media/image7.png"/><Relationship Id="rId12" Type="http://schemas.openxmlformats.org/officeDocument/2006/relationships/image" Target="../media/image12.png"/><Relationship Id="rId17" Type="http://schemas.microsoft.com/office/2007/relationships/hdphoto" Target="../media/hdphoto54.wdp"/><Relationship Id="rId25" Type="http://schemas.microsoft.com/office/2007/relationships/hdphoto" Target="../media/hdphoto27.wdp"/><Relationship Id="rId33" Type="http://schemas.microsoft.com/office/2007/relationships/hdphoto" Target="../media/hdphoto21.wdp"/><Relationship Id="rId38" Type="http://schemas.openxmlformats.org/officeDocument/2006/relationships/image" Target="../media/image29.tiff"/><Relationship Id="rId2" Type="http://schemas.openxmlformats.org/officeDocument/2006/relationships/notesSlide" Target="../notesSlides/notesSlide15.xml"/><Relationship Id="rId16" Type="http://schemas.openxmlformats.org/officeDocument/2006/relationships/image" Target="../media/image16.png"/><Relationship Id="rId20" Type="http://schemas.openxmlformats.org/officeDocument/2006/relationships/image" Target="../media/image18.tiff"/><Relationship Id="rId29"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0.png"/><Relationship Id="rId32" Type="http://schemas.openxmlformats.org/officeDocument/2006/relationships/image" Target="../media/image26.png"/><Relationship Id="rId37" Type="http://schemas.microsoft.com/office/2007/relationships/hdphoto" Target="../media/hdphoto65.wdp"/><Relationship Id="rId40" Type="http://schemas.openxmlformats.org/officeDocument/2006/relationships/image" Target="../media/image31.tiff"/><Relationship Id="rId5" Type="http://schemas.openxmlformats.org/officeDocument/2006/relationships/image" Target="../media/image5.png"/><Relationship Id="rId15" Type="http://schemas.openxmlformats.org/officeDocument/2006/relationships/image" Target="../media/image15.tiff"/><Relationship Id="rId23" Type="http://schemas.microsoft.com/office/2007/relationships/hdphoto" Target="../media/hdphoto63.wdp"/><Relationship Id="rId28" Type="http://schemas.openxmlformats.org/officeDocument/2006/relationships/image" Target="../media/image23.png"/><Relationship Id="rId36" Type="http://schemas.openxmlformats.org/officeDocument/2006/relationships/image" Target="../media/image28.png"/><Relationship Id="rId10" Type="http://schemas.openxmlformats.org/officeDocument/2006/relationships/image" Target="../media/image10.png"/><Relationship Id="rId19" Type="http://schemas.microsoft.com/office/2007/relationships/hdphoto" Target="../media/hdphoto62.wdp"/><Relationship Id="rId31" Type="http://schemas.openxmlformats.org/officeDocument/2006/relationships/image" Target="../media/image25.tiff"/><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tiff"/><Relationship Id="rId22" Type="http://schemas.openxmlformats.org/officeDocument/2006/relationships/image" Target="../media/image19.png"/><Relationship Id="rId27" Type="http://schemas.microsoft.com/office/2007/relationships/hdphoto" Target="../media/hdphoto39.wdp"/><Relationship Id="rId30" Type="http://schemas.microsoft.com/office/2007/relationships/hdphoto" Target="../media/hdphoto64.wdp"/><Relationship Id="rId35" Type="http://schemas.microsoft.com/office/2007/relationships/hdphoto" Target="../media/hdphoto22.wdp"/><Relationship Id="rId8" Type="http://schemas.openxmlformats.org/officeDocument/2006/relationships/image" Target="../media/image8.png"/><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8" Type="http://schemas.openxmlformats.org/officeDocument/2006/relationships/image" Target="../media/image54.tiff"/><Relationship Id="rId3" Type="http://schemas.openxmlformats.org/officeDocument/2006/relationships/image" Target="../media/image50.tiff"/><Relationship Id="rId7"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7.xml"/><Relationship Id="rId6" Type="http://schemas.microsoft.com/office/2007/relationships/hdphoto" Target="../media/hdphoto66.wdp"/><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13" Type="http://schemas.microsoft.com/office/2007/relationships/hdphoto" Target="../media/hdphoto13.wdp"/><Relationship Id="rId3" Type="http://schemas.openxmlformats.org/officeDocument/2006/relationships/hyperlink" Target="https://emojipedia.org/volcano/" TargetMode="External"/><Relationship Id="rId7" Type="http://schemas.openxmlformats.org/officeDocument/2006/relationships/image" Target="../media/image34.png"/><Relationship Id="rId12"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10.wdp"/><Relationship Id="rId11" Type="http://schemas.microsoft.com/office/2007/relationships/hdphoto" Target="../media/hdphoto12.wdp"/><Relationship Id="rId5" Type="http://schemas.openxmlformats.org/officeDocument/2006/relationships/image" Target="../media/image33.png"/><Relationship Id="rId10" Type="http://schemas.openxmlformats.org/officeDocument/2006/relationships/image" Target="../media/image36.png"/><Relationship Id="rId4" Type="http://schemas.openxmlformats.org/officeDocument/2006/relationships/image" Target="../media/image32.png"/><Relationship Id="rId9" Type="http://schemas.microsoft.com/office/2007/relationships/hdphoto" Target="../media/hdphoto11.wdp"/></Relationships>
</file>

<file path=ppt/slides/_rels/slide4.xml.rels><?xml version="1.0" encoding="UTF-8" standalone="yes"?>
<Relationships xmlns="http://schemas.openxmlformats.org/package/2006/relationships"><Relationship Id="rId3" Type="http://schemas.openxmlformats.org/officeDocument/2006/relationships/hyperlink" Target="https://emojipedia.org/volcano/"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microsoft.com/office/2007/relationships/hdphoto" Target="../media/hdphoto14.wdp"/><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3" Type="http://schemas.openxmlformats.org/officeDocument/2006/relationships/image" Target="../media/image13.tiff"/><Relationship Id="rId18" Type="http://schemas.openxmlformats.org/officeDocument/2006/relationships/image" Target="../media/image17.png"/><Relationship Id="rId26" Type="http://schemas.openxmlformats.org/officeDocument/2006/relationships/image" Target="../media/image22.png"/><Relationship Id="rId39" Type="http://schemas.openxmlformats.org/officeDocument/2006/relationships/image" Target="../media/image30.tiff"/><Relationship Id="rId21" Type="http://schemas.openxmlformats.org/officeDocument/2006/relationships/image" Target="../media/image21.tiff"/><Relationship Id="rId34" Type="http://schemas.openxmlformats.org/officeDocument/2006/relationships/image" Target="../media/image27.png"/><Relationship Id="rId7" Type="http://schemas.openxmlformats.org/officeDocument/2006/relationships/image" Target="../media/image7.png"/><Relationship Id="rId12" Type="http://schemas.openxmlformats.org/officeDocument/2006/relationships/image" Target="../media/image12.png"/><Relationship Id="rId17" Type="http://schemas.microsoft.com/office/2007/relationships/hdphoto" Target="../media/hdphoto15.wdp"/><Relationship Id="rId25" Type="http://schemas.microsoft.com/office/2007/relationships/hdphoto" Target="../media/hdphoto18.wdp"/><Relationship Id="rId33" Type="http://schemas.microsoft.com/office/2007/relationships/hdphoto" Target="../media/hdphoto21.wdp"/><Relationship Id="rId38" Type="http://schemas.openxmlformats.org/officeDocument/2006/relationships/image" Target="../media/image29.tiff"/><Relationship Id="rId2" Type="http://schemas.openxmlformats.org/officeDocument/2006/relationships/notesSlide" Target="../notesSlides/notesSlide5.xml"/><Relationship Id="rId16" Type="http://schemas.openxmlformats.org/officeDocument/2006/relationships/image" Target="../media/image16.png"/><Relationship Id="rId20" Type="http://schemas.openxmlformats.org/officeDocument/2006/relationships/image" Target="../media/image18.tiff"/><Relationship Id="rId29"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0.png"/><Relationship Id="rId32" Type="http://schemas.openxmlformats.org/officeDocument/2006/relationships/image" Target="../media/image26.png"/><Relationship Id="rId37" Type="http://schemas.microsoft.com/office/2007/relationships/hdphoto" Target="../media/hdphoto23.wdp"/><Relationship Id="rId40" Type="http://schemas.openxmlformats.org/officeDocument/2006/relationships/image" Target="../media/image31.tiff"/><Relationship Id="rId5" Type="http://schemas.openxmlformats.org/officeDocument/2006/relationships/image" Target="../media/image5.png"/><Relationship Id="rId15" Type="http://schemas.openxmlformats.org/officeDocument/2006/relationships/image" Target="../media/image15.tiff"/><Relationship Id="rId23" Type="http://schemas.microsoft.com/office/2007/relationships/hdphoto" Target="../media/hdphoto17.wdp"/><Relationship Id="rId28" Type="http://schemas.openxmlformats.org/officeDocument/2006/relationships/image" Target="../media/image23.png"/><Relationship Id="rId36" Type="http://schemas.openxmlformats.org/officeDocument/2006/relationships/image" Target="../media/image28.png"/><Relationship Id="rId10" Type="http://schemas.openxmlformats.org/officeDocument/2006/relationships/image" Target="../media/image10.png"/><Relationship Id="rId19" Type="http://schemas.microsoft.com/office/2007/relationships/hdphoto" Target="../media/hdphoto16.wdp"/><Relationship Id="rId31" Type="http://schemas.openxmlformats.org/officeDocument/2006/relationships/image" Target="../media/image25.tiff"/><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tiff"/><Relationship Id="rId22" Type="http://schemas.openxmlformats.org/officeDocument/2006/relationships/image" Target="../media/image19.png"/><Relationship Id="rId27" Type="http://schemas.microsoft.com/office/2007/relationships/hdphoto" Target="../media/hdphoto19.wdp"/><Relationship Id="rId30" Type="http://schemas.microsoft.com/office/2007/relationships/hdphoto" Target="../media/hdphoto20.wdp"/><Relationship Id="rId35" Type="http://schemas.microsoft.com/office/2007/relationships/hdphoto" Target="../media/hdphoto22.wdp"/><Relationship Id="rId8" Type="http://schemas.openxmlformats.org/officeDocument/2006/relationships/image" Target="../media/image8.png"/><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hyperlink" Target="https://emojipedia.org/volcano/"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13" Type="http://schemas.openxmlformats.org/officeDocument/2006/relationships/image" Target="../media/image13.tiff"/><Relationship Id="rId18" Type="http://schemas.openxmlformats.org/officeDocument/2006/relationships/image" Target="../media/image17.png"/><Relationship Id="rId26" Type="http://schemas.openxmlformats.org/officeDocument/2006/relationships/image" Target="../media/image22.png"/><Relationship Id="rId39" Type="http://schemas.openxmlformats.org/officeDocument/2006/relationships/image" Target="../media/image30.tiff"/><Relationship Id="rId21" Type="http://schemas.openxmlformats.org/officeDocument/2006/relationships/image" Target="../media/image21.tiff"/><Relationship Id="rId34" Type="http://schemas.openxmlformats.org/officeDocument/2006/relationships/image" Target="../media/image27.png"/><Relationship Id="rId7" Type="http://schemas.openxmlformats.org/officeDocument/2006/relationships/image" Target="../media/image7.png"/><Relationship Id="rId12" Type="http://schemas.openxmlformats.org/officeDocument/2006/relationships/image" Target="../media/image12.png"/><Relationship Id="rId17" Type="http://schemas.microsoft.com/office/2007/relationships/hdphoto" Target="../media/hdphoto24.wdp"/><Relationship Id="rId25" Type="http://schemas.microsoft.com/office/2007/relationships/hdphoto" Target="../media/hdphoto27.wdp"/><Relationship Id="rId33" Type="http://schemas.microsoft.com/office/2007/relationships/hdphoto" Target="../media/hdphoto30.wdp"/><Relationship Id="rId38" Type="http://schemas.openxmlformats.org/officeDocument/2006/relationships/image" Target="../media/image29.tiff"/><Relationship Id="rId2" Type="http://schemas.openxmlformats.org/officeDocument/2006/relationships/notesSlide" Target="../notesSlides/notesSlide7.xml"/><Relationship Id="rId16" Type="http://schemas.openxmlformats.org/officeDocument/2006/relationships/image" Target="../media/image16.png"/><Relationship Id="rId20" Type="http://schemas.openxmlformats.org/officeDocument/2006/relationships/image" Target="../media/image18.tiff"/><Relationship Id="rId29"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0.png"/><Relationship Id="rId32" Type="http://schemas.openxmlformats.org/officeDocument/2006/relationships/image" Target="../media/image26.png"/><Relationship Id="rId37" Type="http://schemas.microsoft.com/office/2007/relationships/hdphoto" Target="../media/hdphoto32.wdp"/><Relationship Id="rId40" Type="http://schemas.openxmlformats.org/officeDocument/2006/relationships/image" Target="../media/image31.tiff"/><Relationship Id="rId5" Type="http://schemas.openxmlformats.org/officeDocument/2006/relationships/image" Target="../media/image5.png"/><Relationship Id="rId15" Type="http://schemas.openxmlformats.org/officeDocument/2006/relationships/image" Target="../media/image15.tiff"/><Relationship Id="rId23" Type="http://schemas.microsoft.com/office/2007/relationships/hdphoto" Target="../media/hdphoto26.wdp"/><Relationship Id="rId28" Type="http://schemas.openxmlformats.org/officeDocument/2006/relationships/image" Target="../media/image23.png"/><Relationship Id="rId36" Type="http://schemas.openxmlformats.org/officeDocument/2006/relationships/image" Target="../media/image28.png"/><Relationship Id="rId10" Type="http://schemas.openxmlformats.org/officeDocument/2006/relationships/image" Target="../media/image10.png"/><Relationship Id="rId19" Type="http://schemas.microsoft.com/office/2007/relationships/hdphoto" Target="../media/hdphoto25.wdp"/><Relationship Id="rId31" Type="http://schemas.openxmlformats.org/officeDocument/2006/relationships/image" Target="../media/image25.tiff"/><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tiff"/><Relationship Id="rId22" Type="http://schemas.openxmlformats.org/officeDocument/2006/relationships/image" Target="../media/image19.png"/><Relationship Id="rId27" Type="http://schemas.microsoft.com/office/2007/relationships/hdphoto" Target="../media/hdphoto28.wdp"/><Relationship Id="rId30" Type="http://schemas.microsoft.com/office/2007/relationships/hdphoto" Target="../media/hdphoto29.wdp"/><Relationship Id="rId35" Type="http://schemas.microsoft.com/office/2007/relationships/hdphoto" Target="../media/hdphoto31.wdp"/><Relationship Id="rId8" Type="http://schemas.openxmlformats.org/officeDocument/2006/relationships/image" Target="../media/image8.png"/><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8" Type="http://schemas.microsoft.com/office/2007/relationships/hdphoto" Target="../media/hdphoto35.wdp"/><Relationship Id="rId3" Type="http://schemas.microsoft.com/office/2007/relationships/hdphoto" Target="../media/hdphoto33.wdp"/><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tiff"/><Relationship Id="rId5" Type="http://schemas.microsoft.com/office/2007/relationships/hdphoto" Target="../media/hdphoto34.wdp"/><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3" Type="http://schemas.openxmlformats.org/officeDocument/2006/relationships/image" Target="../media/image13.tiff"/><Relationship Id="rId18" Type="http://schemas.openxmlformats.org/officeDocument/2006/relationships/image" Target="../media/image17.png"/><Relationship Id="rId26" Type="http://schemas.openxmlformats.org/officeDocument/2006/relationships/image" Target="../media/image22.png"/><Relationship Id="rId39" Type="http://schemas.openxmlformats.org/officeDocument/2006/relationships/image" Target="../media/image31.tiff"/><Relationship Id="rId21" Type="http://schemas.openxmlformats.org/officeDocument/2006/relationships/image" Target="../media/image21.tiff"/><Relationship Id="rId34" Type="http://schemas.openxmlformats.org/officeDocument/2006/relationships/image" Target="../media/image27.png"/><Relationship Id="rId7" Type="http://schemas.openxmlformats.org/officeDocument/2006/relationships/image" Target="../media/image7.png"/><Relationship Id="rId12" Type="http://schemas.openxmlformats.org/officeDocument/2006/relationships/image" Target="../media/image12.png"/><Relationship Id="rId17" Type="http://schemas.microsoft.com/office/2007/relationships/hdphoto" Target="../media/hdphoto36.wdp"/><Relationship Id="rId25" Type="http://schemas.microsoft.com/office/2007/relationships/hdphoto" Target="../media/hdphoto38.wdp"/><Relationship Id="rId33" Type="http://schemas.microsoft.com/office/2007/relationships/hdphoto" Target="../media/hdphoto21.wdp"/><Relationship Id="rId38" Type="http://schemas.openxmlformats.org/officeDocument/2006/relationships/image" Target="../media/image30.tiff"/><Relationship Id="rId2" Type="http://schemas.openxmlformats.org/officeDocument/2006/relationships/notesSlide" Target="../notesSlides/notesSlide8.xml"/><Relationship Id="rId16" Type="http://schemas.openxmlformats.org/officeDocument/2006/relationships/image" Target="../media/image16.png"/><Relationship Id="rId20" Type="http://schemas.openxmlformats.org/officeDocument/2006/relationships/image" Target="../media/image18.tiff"/><Relationship Id="rId29"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0.png"/><Relationship Id="rId32" Type="http://schemas.openxmlformats.org/officeDocument/2006/relationships/image" Target="../media/image26.png"/><Relationship Id="rId37" Type="http://schemas.openxmlformats.org/officeDocument/2006/relationships/image" Target="../media/image29.tiff"/><Relationship Id="rId5" Type="http://schemas.openxmlformats.org/officeDocument/2006/relationships/image" Target="../media/image5.png"/><Relationship Id="rId15" Type="http://schemas.openxmlformats.org/officeDocument/2006/relationships/image" Target="../media/image15.tiff"/><Relationship Id="rId23" Type="http://schemas.microsoft.com/office/2007/relationships/hdphoto" Target="../media/hdphoto33.wdp"/><Relationship Id="rId28" Type="http://schemas.openxmlformats.org/officeDocument/2006/relationships/image" Target="../media/image23.png"/><Relationship Id="rId36" Type="http://schemas.microsoft.com/office/2007/relationships/hdphoto" Target="../media/hdphoto41.wdp"/><Relationship Id="rId10" Type="http://schemas.openxmlformats.org/officeDocument/2006/relationships/image" Target="../media/image10.png"/><Relationship Id="rId19" Type="http://schemas.microsoft.com/office/2007/relationships/hdphoto" Target="../media/hdphoto37.wdp"/><Relationship Id="rId31" Type="http://schemas.openxmlformats.org/officeDocument/2006/relationships/image" Target="../media/image25.tiff"/><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tiff"/><Relationship Id="rId22" Type="http://schemas.openxmlformats.org/officeDocument/2006/relationships/image" Target="../media/image19.png"/><Relationship Id="rId27" Type="http://schemas.microsoft.com/office/2007/relationships/hdphoto" Target="../media/hdphoto39.wdp"/><Relationship Id="rId30" Type="http://schemas.microsoft.com/office/2007/relationships/hdphoto" Target="../media/hdphoto40.wdp"/><Relationship Id="rId35" Type="http://schemas.openxmlformats.org/officeDocument/2006/relationships/image" Target="../media/image28.png"/><Relationship Id="rId8" Type="http://schemas.openxmlformats.org/officeDocument/2006/relationships/image" Target="../media/image8.png"/><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BE11BF-33A5-4653-A144-CCCBACF58C30}"/>
              </a:ext>
            </a:extLst>
          </p:cNvPr>
          <p:cNvSpPr>
            <a:spLocks noGrp="1"/>
          </p:cNvSpPr>
          <p:nvPr>
            <p:ph type="title"/>
          </p:nvPr>
        </p:nvSpPr>
        <p:spPr>
          <a:xfrm>
            <a:off x="531378" y="2790920"/>
            <a:ext cx="7342622" cy="1215566"/>
          </a:xfrm>
        </p:spPr>
        <p:txBody>
          <a:bodyPr/>
          <a:lstStyle/>
          <a:p>
            <a:r>
              <a:rPr lang="en-US" altLang="zh-CN" dirty="0"/>
              <a:t>Socialite</a:t>
            </a:r>
            <a:r>
              <a:rPr lang="zh-CN" altLang="en-US" dirty="0"/>
              <a:t> </a:t>
            </a:r>
            <a:r>
              <a:rPr lang="en-US" altLang="zh-CN" dirty="0"/>
              <a:t>Business</a:t>
            </a:r>
            <a:r>
              <a:rPr lang="en-IN" dirty="0"/>
              <a:t> </a:t>
            </a:r>
            <a:endParaRPr lang="en-IN" b="0" dirty="0"/>
          </a:p>
        </p:txBody>
      </p:sp>
      <p:sp>
        <p:nvSpPr>
          <p:cNvPr id="9" name="Text Placeholder 8">
            <a:extLst>
              <a:ext uri="{FF2B5EF4-FFF2-40B4-BE49-F238E27FC236}">
                <a16:creationId xmlns:a16="http://schemas.microsoft.com/office/drawing/2014/main" id="{53469036-D1FB-4164-96AE-B6D8CECCFC96}"/>
              </a:ext>
            </a:extLst>
          </p:cNvPr>
          <p:cNvSpPr>
            <a:spLocks noGrp="1"/>
          </p:cNvSpPr>
          <p:nvPr>
            <p:ph type="body" sz="quarter" idx="13"/>
          </p:nvPr>
        </p:nvSpPr>
        <p:spPr>
          <a:xfrm>
            <a:off x="531379" y="4045913"/>
            <a:ext cx="7342631" cy="608895"/>
          </a:xfrm>
        </p:spPr>
        <p:txBody>
          <a:bodyPr/>
          <a:lstStyle/>
          <a:p>
            <a:r>
              <a:rPr lang="en-US" altLang="zh-CN" dirty="0" err="1"/>
              <a:t>Cyberpunkies</a:t>
            </a:r>
            <a:endParaRPr lang="en-IN" dirty="0"/>
          </a:p>
        </p:txBody>
      </p:sp>
      <p:pic>
        <p:nvPicPr>
          <p:cNvPr id="13" name="Picture Placeholder 12" title="Skyline">
            <a:extLst>
              <a:ext uri="{FF2B5EF4-FFF2-40B4-BE49-F238E27FC236}">
                <a16:creationId xmlns:a16="http://schemas.microsoft.com/office/drawing/2014/main" id="{066FE296-3466-420F-AD6C-D3A37B973B7D}"/>
              </a:ext>
            </a:extLst>
          </p:cNvPr>
          <p:cNvPicPr>
            <a:picLocks noGrp="1" noChangeAspect="1"/>
          </p:cNvPicPr>
          <p:nvPr>
            <p:ph type="pic" sz="quarter" idx="10"/>
          </p:nvPr>
        </p:nvPicPr>
        <p:blipFill rotWithShape="1">
          <a:blip r:embed="rId3"/>
          <a:srcRect l="23313" r="23313"/>
          <a:stretch/>
        </p:blipFill>
        <p:spPr/>
      </p:pic>
      <p:sp>
        <p:nvSpPr>
          <p:cNvPr id="11" name="Footer Placeholder 10">
            <a:extLst>
              <a:ext uri="{FF2B5EF4-FFF2-40B4-BE49-F238E27FC236}">
                <a16:creationId xmlns:a16="http://schemas.microsoft.com/office/drawing/2014/main" id="{47F4D2C2-B71A-4089-A3FE-603C32706CA6}"/>
              </a:ext>
            </a:extLst>
          </p:cNvPr>
          <p:cNvSpPr>
            <a:spLocks noGrp="1"/>
          </p:cNvSpPr>
          <p:nvPr>
            <p:ph type="ftr" sz="quarter" idx="14"/>
          </p:nvPr>
        </p:nvSpPr>
        <p:spPr/>
        <p:txBody>
          <a:bodyPr/>
          <a:lstStyle/>
          <a:p>
            <a:r>
              <a:rPr lang="de-DE" dirty="0"/>
              <a:t>©2018 </a:t>
            </a:r>
            <a:r>
              <a:rPr lang="mr-IN" dirty="0"/>
              <a:t>–</a:t>
            </a:r>
            <a:r>
              <a:rPr lang="de-DE" dirty="0"/>
              <a:t> Team Name </a:t>
            </a:r>
            <a:r>
              <a:rPr lang="mr-IN" dirty="0"/>
              <a:t>–</a:t>
            </a:r>
            <a:r>
              <a:rPr lang="de-DE" dirty="0"/>
              <a:t> All </a:t>
            </a:r>
            <a:r>
              <a:rPr lang="de-DE" dirty="0" err="1"/>
              <a:t>Rights</a:t>
            </a:r>
            <a:r>
              <a:rPr lang="de-DE" dirty="0"/>
              <a:t> </a:t>
            </a:r>
            <a:r>
              <a:rPr lang="de-DE" dirty="0" err="1"/>
              <a:t>Reserved</a:t>
            </a:r>
            <a:endParaRPr lang="en-IN" dirty="0"/>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IN" smtClean="0"/>
              <a:pPr/>
              <a:t>1</a:t>
            </a:fld>
            <a:endParaRPr lang="en-IN" dirty="0"/>
          </a:p>
        </p:txBody>
      </p:sp>
      <p:pic>
        <p:nvPicPr>
          <p:cNvPr id="5" name="Picture 4">
            <a:extLst>
              <a:ext uri="{FF2B5EF4-FFF2-40B4-BE49-F238E27FC236}">
                <a16:creationId xmlns:a16="http://schemas.microsoft.com/office/drawing/2014/main" id="{8D3A0351-F926-F149-8423-BADAFA16B06E}"/>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972005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ltLang="zh-CN" dirty="0"/>
              <a:t>Our</a:t>
            </a:r>
            <a:r>
              <a:rPr lang="zh-CN" altLang="en-US" dirty="0"/>
              <a:t> </a:t>
            </a:r>
            <a:r>
              <a:rPr lang="en-US" altLang="zh-CN" b="0" dirty="0"/>
              <a:t>Solutions</a:t>
            </a:r>
            <a:endParaRPr lang="en-IN" b="0"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IN"/>
              <a:t>©2018 – Team Name – All Rights Reserved</a:t>
            </a:r>
            <a:endParaRPr lang="en-IN" dirty="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IN" smtClean="0"/>
              <a:pPr/>
              <a:t>10</a:t>
            </a:fld>
            <a:endParaRPr lang="en-IN" dirty="0"/>
          </a:p>
        </p:txBody>
      </p:sp>
      <p:sp>
        <p:nvSpPr>
          <p:cNvPr id="10" name="Text Placeholder 32">
            <a:extLst>
              <a:ext uri="{FF2B5EF4-FFF2-40B4-BE49-F238E27FC236}">
                <a16:creationId xmlns:a16="http://schemas.microsoft.com/office/drawing/2014/main" id="{7CFD0302-279C-8A48-9E27-AD5B08D6501E}"/>
              </a:ext>
            </a:extLst>
          </p:cNvPr>
          <p:cNvSpPr txBox="1">
            <a:spLocks/>
          </p:cNvSpPr>
          <p:nvPr/>
        </p:nvSpPr>
        <p:spPr>
          <a:xfrm>
            <a:off x="6048129" y="2129144"/>
            <a:ext cx="5225764" cy="4083888"/>
          </a:xfrm>
          <a:prstGeom prst="rect">
            <a:avLst/>
          </a:prstGeom>
        </p:spPr>
        <p:txBody>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 </a:t>
            </a:r>
            <a:r>
              <a:rPr lang="en-US" altLang="zh-CN" dirty="0"/>
              <a:t>APP</a:t>
            </a:r>
            <a:endParaRPr lang="zh-CN" altLang="en-US" dirty="0"/>
          </a:p>
          <a:p>
            <a:pPr lvl="1"/>
            <a:r>
              <a:rPr lang="en-US" altLang="zh-CN" dirty="0"/>
              <a:t>Easy</a:t>
            </a:r>
            <a:r>
              <a:rPr lang="zh-CN" altLang="en-US" dirty="0"/>
              <a:t> </a:t>
            </a:r>
            <a:r>
              <a:rPr lang="en-US" altLang="zh-CN" dirty="0"/>
              <a:t>to</a:t>
            </a:r>
            <a:r>
              <a:rPr lang="zh-CN" altLang="en-US" dirty="0"/>
              <a:t> </a:t>
            </a:r>
            <a:r>
              <a:rPr lang="en-US" altLang="zh-CN" dirty="0"/>
              <a:t>implement</a:t>
            </a:r>
            <a:r>
              <a:rPr lang="zh-CN" altLang="en-US" dirty="0"/>
              <a:t> </a:t>
            </a:r>
            <a:r>
              <a:rPr lang="en-US" altLang="zh-CN" dirty="0"/>
              <a:t>for</a:t>
            </a:r>
            <a:r>
              <a:rPr lang="zh-CN" altLang="en-US" dirty="0"/>
              <a:t> </a:t>
            </a:r>
            <a:r>
              <a:rPr lang="en-US" altLang="zh-CN" dirty="0"/>
              <a:t>users</a:t>
            </a:r>
          </a:p>
          <a:p>
            <a:pPr lvl="1"/>
            <a:r>
              <a:rPr lang="en-US" altLang="zh-CN" dirty="0"/>
              <a:t>Relatively</a:t>
            </a:r>
            <a:r>
              <a:rPr lang="zh-CN" altLang="en-US" dirty="0"/>
              <a:t> </a:t>
            </a:r>
            <a:r>
              <a:rPr lang="en-US" altLang="zh-CN" dirty="0"/>
              <a:t>low</a:t>
            </a:r>
            <a:r>
              <a:rPr lang="zh-CN" altLang="en-US" dirty="0"/>
              <a:t> </a:t>
            </a:r>
            <a:r>
              <a:rPr lang="en-US" altLang="zh-CN" dirty="0"/>
              <a:t>cost</a:t>
            </a:r>
            <a:r>
              <a:rPr lang="zh-CN" altLang="en-US" dirty="0"/>
              <a:t> </a:t>
            </a:r>
            <a:r>
              <a:rPr lang="en-US" altLang="zh-CN" dirty="0"/>
              <a:t>to</a:t>
            </a:r>
            <a:r>
              <a:rPr lang="zh-CN" altLang="en-US" dirty="0"/>
              <a:t> </a:t>
            </a:r>
            <a:r>
              <a:rPr lang="en-US" altLang="zh-CN" dirty="0"/>
              <a:t>develop</a:t>
            </a:r>
            <a:r>
              <a:rPr lang="zh-CN" altLang="en-US" dirty="0"/>
              <a:t> </a:t>
            </a:r>
            <a:endParaRPr lang="en-US" altLang="zh-CN" dirty="0"/>
          </a:p>
          <a:p>
            <a:pPr lvl="1"/>
            <a:r>
              <a:rPr lang="en-US" altLang="zh-CN" dirty="0"/>
              <a:t>Possibility</a:t>
            </a:r>
            <a:r>
              <a:rPr lang="zh-CN" altLang="en-US" dirty="0"/>
              <a:t> </a:t>
            </a:r>
            <a:r>
              <a:rPr lang="en-US" altLang="zh-CN" dirty="0"/>
              <a:t>to</a:t>
            </a:r>
            <a:r>
              <a:rPr lang="zh-CN" altLang="en-US" dirty="0"/>
              <a:t> </a:t>
            </a:r>
            <a:r>
              <a:rPr lang="en-US" altLang="zh-CN" dirty="0"/>
              <a:t>create</a:t>
            </a:r>
            <a:r>
              <a:rPr lang="zh-CN" altLang="en-US" dirty="0"/>
              <a:t> </a:t>
            </a:r>
            <a:r>
              <a:rPr lang="en-US" altLang="zh-CN" dirty="0"/>
              <a:t>service</a:t>
            </a:r>
            <a:r>
              <a:rPr lang="zh-CN" altLang="en-US" dirty="0"/>
              <a:t> </a:t>
            </a:r>
            <a:r>
              <a:rPr lang="en-US" altLang="zh-CN" dirty="0"/>
              <a:t>chain</a:t>
            </a:r>
            <a:r>
              <a:rPr lang="zh-CN" altLang="en-US" dirty="0"/>
              <a:t>  </a:t>
            </a:r>
          </a:p>
          <a:p>
            <a:pPr lvl="1"/>
            <a:endParaRPr lang="en-US" altLang="zh-CN" dirty="0"/>
          </a:p>
          <a:p>
            <a:r>
              <a:rPr lang="en-US" altLang="zh-CN" dirty="0"/>
              <a:t>Cloud</a:t>
            </a:r>
            <a:r>
              <a:rPr lang="zh-CN" altLang="en-US" dirty="0"/>
              <a:t> </a:t>
            </a:r>
            <a:r>
              <a:rPr lang="en-US" altLang="zh-CN" dirty="0"/>
              <a:t>service</a:t>
            </a:r>
          </a:p>
          <a:p>
            <a:pPr lvl="1"/>
            <a:r>
              <a:rPr lang="en-US" altLang="zh-CN" dirty="0"/>
              <a:t>Create</a:t>
            </a:r>
            <a:r>
              <a:rPr lang="zh-CN" altLang="en-US" dirty="0"/>
              <a:t> </a:t>
            </a:r>
            <a:r>
              <a:rPr lang="en-US" altLang="zh-CN" dirty="0"/>
              <a:t>database</a:t>
            </a:r>
            <a:r>
              <a:rPr lang="zh-CN" altLang="en-US" dirty="0"/>
              <a:t> </a:t>
            </a:r>
            <a:r>
              <a:rPr lang="en-US" altLang="zh-CN" dirty="0"/>
              <a:t>for</a:t>
            </a:r>
            <a:r>
              <a:rPr lang="zh-CN" altLang="en-US" dirty="0"/>
              <a:t> </a:t>
            </a:r>
            <a:r>
              <a:rPr lang="en-US" altLang="zh-CN" dirty="0"/>
              <a:t>government</a:t>
            </a:r>
            <a:r>
              <a:rPr lang="zh-CN" altLang="en-US" dirty="0"/>
              <a:t> </a:t>
            </a:r>
            <a:r>
              <a:rPr lang="en-US" altLang="zh-CN" dirty="0"/>
              <a:t>and</a:t>
            </a:r>
            <a:r>
              <a:rPr lang="zh-CN" altLang="en-US" dirty="0"/>
              <a:t> </a:t>
            </a:r>
            <a:r>
              <a:rPr lang="en-US" altLang="zh-CN" dirty="0"/>
              <a:t>licensed</a:t>
            </a:r>
            <a:r>
              <a:rPr lang="zh-CN" altLang="en-US" dirty="0"/>
              <a:t> </a:t>
            </a:r>
            <a:r>
              <a:rPr lang="en-US" altLang="zh-CN" dirty="0"/>
              <a:t>healthcare</a:t>
            </a:r>
            <a:r>
              <a:rPr lang="zh-CN" altLang="en-US" dirty="0"/>
              <a:t> </a:t>
            </a:r>
            <a:r>
              <a:rPr lang="en-US" altLang="zh-CN" dirty="0"/>
              <a:t>organizations</a:t>
            </a:r>
            <a:r>
              <a:rPr lang="zh-CN" altLang="en-US" dirty="0"/>
              <a:t> </a:t>
            </a:r>
            <a:r>
              <a:rPr lang="en-US" altLang="zh-CN" dirty="0"/>
              <a:t>in</a:t>
            </a:r>
            <a:r>
              <a:rPr lang="zh-CN" altLang="en-US" dirty="0"/>
              <a:t> </a:t>
            </a:r>
            <a:r>
              <a:rPr lang="en-US" altLang="zh-CN" dirty="0"/>
              <a:t>order</a:t>
            </a:r>
            <a:r>
              <a:rPr lang="zh-CN" altLang="en-US" dirty="0"/>
              <a:t> </a:t>
            </a:r>
            <a:r>
              <a:rPr lang="en-US" altLang="zh-CN" dirty="0"/>
              <a:t>to</a:t>
            </a:r>
            <a:r>
              <a:rPr lang="zh-CN" altLang="en-US" dirty="0"/>
              <a:t> </a:t>
            </a:r>
            <a:r>
              <a:rPr lang="en-US" altLang="zh-CN" dirty="0"/>
              <a:t>help</a:t>
            </a:r>
            <a:r>
              <a:rPr lang="zh-CN" altLang="en-US" dirty="0"/>
              <a:t> </a:t>
            </a:r>
            <a:r>
              <a:rPr lang="en-US" altLang="zh-CN" dirty="0"/>
              <a:t>develop</a:t>
            </a:r>
            <a:r>
              <a:rPr lang="zh-CN" altLang="en-US" dirty="0"/>
              <a:t> </a:t>
            </a:r>
            <a:r>
              <a:rPr lang="en-US" altLang="zh-CN" dirty="0"/>
              <a:t>better</a:t>
            </a:r>
            <a:r>
              <a:rPr lang="zh-CN" altLang="en-US" dirty="0"/>
              <a:t> </a:t>
            </a:r>
            <a:r>
              <a:rPr lang="en-US" altLang="zh-CN" dirty="0"/>
              <a:t>solutions</a:t>
            </a:r>
            <a:r>
              <a:rPr lang="zh-CN" altLang="en-US" dirty="0"/>
              <a:t> </a:t>
            </a:r>
            <a:r>
              <a:rPr lang="en-US" altLang="zh-CN" dirty="0"/>
              <a:t>to</a:t>
            </a:r>
            <a:r>
              <a:rPr lang="zh-CN" altLang="en-US" dirty="0"/>
              <a:t> </a:t>
            </a:r>
            <a:r>
              <a:rPr lang="en-US" altLang="zh-CN" dirty="0"/>
              <a:t>the</a:t>
            </a:r>
            <a:r>
              <a:rPr lang="zh-CN" altLang="en-US" dirty="0"/>
              <a:t> </a:t>
            </a:r>
            <a:r>
              <a:rPr lang="en-US" altLang="zh-CN" dirty="0"/>
              <a:t>Hikikomori</a:t>
            </a:r>
            <a:r>
              <a:rPr lang="zh-CN" altLang="en-US" dirty="0"/>
              <a:t> </a:t>
            </a:r>
            <a:r>
              <a:rPr lang="en-US" altLang="zh-CN" dirty="0"/>
              <a:t>phenomenon.</a:t>
            </a:r>
            <a:endParaRPr lang="en-US" dirty="0"/>
          </a:p>
        </p:txBody>
      </p:sp>
      <p:pic>
        <p:nvPicPr>
          <p:cNvPr id="8" name="Picture 7">
            <a:extLst>
              <a:ext uri="{FF2B5EF4-FFF2-40B4-BE49-F238E27FC236}">
                <a16:creationId xmlns:a16="http://schemas.microsoft.com/office/drawing/2014/main" id="{EF0D1CCC-6749-D14B-AC78-7D46706CC056}"/>
              </a:ext>
            </a:extLst>
          </p:cNvPr>
          <p:cNvPicPr>
            <a:picLocks noChangeAspect="1"/>
          </p:cNvPicPr>
          <p:nvPr/>
        </p:nvPicPr>
        <p:blipFill>
          <a:blip r:embed="rId2"/>
          <a:stretch>
            <a:fillRect/>
          </a:stretch>
        </p:blipFill>
        <p:spPr>
          <a:xfrm>
            <a:off x="518678" y="1619250"/>
            <a:ext cx="2374900" cy="4229100"/>
          </a:xfrm>
          <a:prstGeom prst="rect">
            <a:avLst/>
          </a:prstGeom>
        </p:spPr>
      </p:pic>
      <p:pic>
        <p:nvPicPr>
          <p:cNvPr id="11" name="Picture 10">
            <a:extLst>
              <a:ext uri="{FF2B5EF4-FFF2-40B4-BE49-F238E27FC236}">
                <a16:creationId xmlns:a16="http://schemas.microsoft.com/office/drawing/2014/main" id="{84879D2B-0207-4440-8E6E-E45F8B562C04}"/>
              </a:ext>
            </a:extLst>
          </p:cNvPr>
          <p:cNvPicPr>
            <a:picLocks noChangeAspect="1"/>
          </p:cNvPicPr>
          <p:nvPr/>
        </p:nvPicPr>
        <p:blipFill>
          <a:blip r:embed="rId3"/>
          <a:stretch>
            <a:fillRect/>
          </a:stretch>
        </p:blipFill>
        <p:spPr>
          <a:xfrm>
            <a:off x="3497839" y="1619250"/>
            <a:ext cx="2374900" cy="4229100"/>
          </a:xfrm>
          <a:prstGeom prst="rect">
            <a:avLst/>
          </a:prstGeom>
        </p:spPr>
      </p:pic>
    </p:spTree>
    <p:extLst>
      <p:ext uri="{BB962C8B-B14F-4D97-AF65-F5344CB8AC3E}">
        <p14:creationId xmlns:p14="http://schemas.microsoft.com/office/powerpoint/2010/main" val="468405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CF01555-DD7E-5E4E-BD0A-8C9F3E165378}"/>
              </a:ext>
            </a:extLst>
          </p:cNvPr>
          <p:cNvSpPr>
            <a:spLocks noGrp="1"/>
          </p:cNvSpPr>
          <p:nvPr>
            <p:ph type="ftr" sz="quarter" idx="17"/>
          </p:nvPr>
        </p:nvSpPr>
        <p:spPr>
          <a:xfrm>
            <a:off x="4038600" y="6356350"/>
            <a:ext cx="4114800" cy="365125"/>
          </a:xfrm>
        </p:spPr>
        <p:txBody>
          <a:bodyPr vert="horz" lIns="91440" tIns="45720" rIns="91440" bIns="45720" rtlCol="0" anchor="ctr">
            <a:normAutofit/>
          </a:bodyPr>
          <a:lstStyle/>
          <a:p>
            <a:pPr algn="ctr">
              <a:spcAft>
                <a:spcPts val="600"/>
              </a:spcAft>
            </a:pPr>
            <a:r>
              <a:rPr lang="en-US" kern="1200">
                <a:solidFill>
                  <a:srgbClr val="FFFFFF"/>
                </a:solidFill>
                <a:latin typeface="+mn-lt"/>
                <a:ea typeface="+mn-ea"/>
                <a:cs typeface="+mn-cs"/>
              </a:rPr>
              <a:t>©2018 – Team Name – All Rights Reserved</a:t>
            </a:r>
          </a:p>
        </p:txBody>
      </p:sp>
      <p:sp>
        <p:nvSpPr>
          <p:cNvPr id="8" name="Slide Number Placeholder 7">
            <a:extLst>
              <a:ext uri="{FF2B5EF4-FFF2-40B4-BE49-F238E27FC236}">
                <a16:creationId xmlns:a16="http://schemas.microsoft.com/office/drawing/2014/main" id="{7B602638-3C02-6141-9F0F-DAC2663165DD}"/>
              </a:ext>
            </a:extLst>
          </p:cNvPr>
          <p:cNvSpPr>
            <a:spLocks noGrp="1"/>
          </p:cNvSpPr>
          <p:nvPr>
            <p:ph type="sldNum" sz="quarter" idx="18"/>
          </p:nvPr>
        </p:nvSpPr>
        <p:spPr>
          <a:xfrm>
            <a:off x="8610600" y="6356350"/>
            <a:ext cx="2743200" cy="365125"/>
          </a:xfrm>
        </p:spPr>
        <p:txBody>
          <a:bodyPr vert="horz" lIns="91440" tIns="45720" rIns="91440" bIns="45720" rtlCol="0" anchor="ctr">
            <a:normAutofit/>
          </a:bodyPr>
          <a:lstStyle/>
          <a:p>
            <a:pPr>
              <a:spcAft>
                <a:spcPts val="600"/>
              </a:spcAft>
            </a:pPr>
            <a:fld id="{8699F50C-BE38-4BD0-BA84-9B090E1F2B9B}" type="slidenum">
              <a:rPr lang="en-US">
                <a:solidFill>
                  <a:srgbClr val="FFFFFF"/>
                </a:solidFill>
              </a:rPr>
              <a:pPr>
                <a:spcAft>
                  <a:spcPts val="600"/>
                </a:spcAft>
              </a:pPr>
              <a:t>11</a:t>
            </a:fld>
            <a:endParaRPr lang="en-US">
              <a:solidFill>
                <a:srgbClr val="FFFFFF"/>
              </a:solidFill>
            </a:endParaRPr>
          </a:p>
        </p:txBody>
      </p:sp>
      <p:grpSp>
        <p:nvGrpSpPr>
          <p:cNvPr id="29" name="Group 28">
            <a:extLst>
              <a:ext uri="{FF2B5EF4-FFF2-40B4-BE49-F238E27FC236}">
                <a16:creationId xmlns:a16="http://schemas.microsoft.com/office/drawing/2014/main" id="{D3874FB1-8833-2046-BF60-2621DD8BC193}"/>
              </a:ext>
            </a:extLst>
          </p:cNvPr>
          <p:cNvGrpSpPr/>
          <p:nvPr/>
        </p:nvGrpSpPr>
        <p:grpSpPr>
          <a:xfrm>
            <a:off x="20" y="-83121"/>
            <a:ext cx="12191980" cy="6927265"/>
            <a:chOff x="20" y="-83121"/>
            <a:chExt cx="12191980" cy="6927265"/>
          </a:xfrm>
        </p:grpSpPr>
        <p:pic>
          <p:nvPicPr>
            <p:cNvPr id="19" name="Picture 18">
              <a:extLst>
                <a:ext uri="{FF2B5EF4-FFF2-40B4-BE49-F238E27FC236}">
                  <a16:creationId xmlns:a16="http://schemas.microsoft.com/office/drawing/2014/main" id="{63C24477-A091-AD42-8DB8-461670528E72}"/>
                </a:ext>
                <a:ext uri="{C183D7F6-B498-43B3-948B-1728B52AA6E4}">
                  <adec:decorative xmlns:adec="http://schemas.microsoft.com/office/drawing/2017/decorative" val="0"/>
                </a:ext>
              </a:extLst>
            </p:cNvPr>
            <p:cNvPicPr>
              <a:picLocks noChangeAspect="1"/>
            </p:cNvPicPr>
            <p:nvPr/>
          </p:nvPicPr>
          <p:blipFill rotWithShape="1">
            <a:blip r:embed="rId3"/>
            <a:srcRect b="15094"/>
            <a:stretch/>
          </p:blipFill>
          <p:spPr>
            <a:xfrm>
              <a:off x="20" y="-83121"/>
              <a:ext cx="12191980" cy="6927265"/>
            </a:xfrm>
            <a:prstGeom prst="rect">
              <a:avLst/>
            </a:prstGeom>
          </p:spPr>
        </p:pic>
        <p:pic>
          <p:nvPicPr>
            <p:cNvPr id="20" name="Picture 19">
              <a:extLst>
                <a:ext uri="{FF2B5EF4-FFF2-40B4-BE49-F238E27FC236}">
                  <a16:creationId xmlns:a16="http://schemas.microsoft.com/office/drawing/2014/main" id="{18D9B13B-647C-5340-93AB-F0799A646407}"/>
                </a:ext>
              </a:extLst>
            </p:cNvPr>
            <p:cNvPicPr>
              <a:picLocks noChangeAspect="1"/>
            </p:cNvPicPr>
            <p:nvPr/>
          </p:nvPicPr>
          <p:blipFill>
            <a:blip r:embed="rId4"/>
            <a:stretch>
              <a:fillRect/>
            </a:stretch>
          </p:blipFill>
          <p:spPr>
            <a:xfrm>
              <a:off x="311727" y="1224973"/>
              <a:ext cx="1676400" cy="889000"/>
            </a:xfrm>
            <a:prstGeom prst="rect">
              <a:avLst/>
            </a:prstGeom>
          </p:spPr>
        </p:pic>
        <p:pic>
          <p:nvPicPr>
            <p:cNvPr id="21" name="Picture 20">
              <a:extLst>
                <a:ext uri="{FF2B5EF4-FFF2-40B4-BE49-F238E27FC236}">
                  <a16:creationId xmlns:a16="http://schemas.microsoft.com/office/drawing/2014/main" id="{40D24B66-128E-CC44-8182-0F93645287D2}"/>
                </a:ext>
              </a:extLst>
            </p:cNvPr>
            <p:cNvPicPr>
              <a:picLocks noChangeAspect="1"/>
            </p:cNvPicPr>
            <p:nvPr/>
          </p:nvPicPr>
          <p:blipFill>
            <a:blip r:embed="rId5"/>
            <a:stretch>
              <a:fillRect/>
            </a:stretch>
          </p:blipFill>
          <p:spPr>
            <a:xfrm>
              <a:off x="2691823" y="1224973"/>
              <a:ext cx="1460500" cy="368300"/>
            </a:xfrm>
            <a:prstGeom prst="rect">
              <a:avLst/>
            </a:prstGeom>
          </p:spPr>
        </p:pic>
        <p:pic>
          <p:nvPicPr>
            <p:cNvPr id="22" name="Picture 21">
              <a:extLst>
                <a:ext uri="{FF2B5EF4-FFF2-40B4-BE49-F238E27FC236}">
                  <a16:creationId xmlns:a16="http://schemas.microsoft.com/office/drawing/2014/main" id="{5EA97B33-6E71-8C4A-AEE9-EBD8647FD10A}"/>
                </a:ext>
              </a:extLst>
            </p:cNvPr>
            <p:cNvPicPr>
              <a:picLocks noChangeAspect="1"/>
            </p:cNvPicPr>
            <p:nvPr/>
          </p:nvPicPr>
          <p:blipFill>
            <a:blip r:embed="rId6"/>
            <a:stretch>
              <a:fillRect/>
            </a:stretch>
          </p:blipFill>
          <p:spPr>
            <a:xfrm>
              <a:off x="2615623" y="3834823"/>
              <a:ext cx="1536700" cy="546100"/>
            </a:xfrm>
            <a:prstGeom prst="rect">
              <a:avLst/>
            </a:prstGeom>
          </p:spPr>
        </p:pic>
        <p:pic>
          <p:nvPicPr>
            <p:cNvPr id="23" name="Picture 22">
              <a:extLst>
                <a:ext uri="{FF2B5EF4-FFF2-40B4-BE49-F238E27FC236}">
                  <a16:creationId xmlns:a16="http://schemas.microsoft.com/office/drawing/2014/main" id="{EBB686CF-D03C-1B42-89DC-6998D244B292}"/>
                </a:ext>
              </a:extLst>
            </p:cNvPr>
            <p:cNvPicPr>
              <a:picLocks noChangeAspect="1"/>
            </p:cNvPicPr>
            <p:nvPr/>
          </p:nvPicPr>
          <p:blipFill>
            <a:blip r:embed="rId7"/>
            <a:stretch>
              <a:fillRect/>
            </a:stretch>
          </p:blipFill>
          <p:spPr>
            <a:xfrm>
              <a:off x="5173373" y="1475751"/>
              <a:ext cx="1845253" cy="1666680"/>
            </a:xfrm>
            <a:prstGeom prst="rect">
              <a:avLst/>
            </a:prstGeom>
          </p:spPr>
        </p:pic>
        <p:pic>
          <p:nvPicPr>
            <p:cNvPr id="24" name="Picture 23">
              <a:extLst>
                <a:ext uri="{FF2B5EF4-FFF2-40B4-BE49-F238E27FC236}">
                  <a16:creationId xmlns:a16="http://schemas.microsoft.com/office/drawing/2014/main" id="{E717A598-8BE3-5F48-A46A-59E2874AA751}"/>
                </a:ext>
              </a:extLst>
            </p:cNvPr>
            <p:cNvPicPr>
              <a:picLocks noChangeAspect="1"/>
            </p:cNvPicPr>
            <p:nvPr/>
          </p:nvPicPr>
          <p:blipFill>
            <a:blip r:embed="rId8"/>
            <a:stretch>
              <a:fillRect/>
            </a:stretch>
          </p:blipFill>
          <p:spPr>
            <a:xfrm>
              <a:off x="7671377" y="1496533"/>
              <a:ext cx="1828800" cy="482600"/>
            </a:xfrm>
            <a:prstGeom prst="rect">
              <a:avLst/>
            </a:prstGeom>
          </p:spPr>
        </p:pic>
        <p:pic>
          <p:nvPicPr>
            <p:cNvPr id="25" name="Picture 24">
              <a:extLst>
                <a:ext uri="{FF2B5EF4-FFF2-40B4-BE49-F238E27FC236}">
                  <a16:creationId xmlns:a16="http://schemas.microsoft.com/office/drawing/2014/main" id="{363E3EB2-C794-1547-A53D-15450B7EDDA6}"/>
                </a:ext>
              </a:extLst>
            </p:cNvPr>
            <p:cNvPicPr>
              <a:picLocks noChangeAspect="1"/>
            </p:cNvPicPr>
            <p:nvPr/>
          </p:nvPicPr>
          <p:blipFill>
            <a:blip r:embed="rId9"/>
            <a:stretch>
              <a:fillRect/>
            </a:stretch>
          </p:blipFill>
          <p:spPr>
            <a:xfrm>
              <a:off x="7823199" y="3864505"/>
              <a:ext cx="1676977" cy="635000"/>
            </a:xfrm>
            <a:prstGeom prst="rect">
              <a:avLst/>
            </a:prstGeom>
          </p:spPr>
        </p:pic>
        <p:pic>
          <p:nvPicPr>
            <p:cNvPr id="26" name="Picture 25">
              <a:extLst>
                <a:ext uri="{FF2B5EF4-FFF2-40B4-BE49-F238E27FC236}">
                  <a16:creationId xmlns:a16="http://schemas.microsoft.com/office/drawing/2014/main" id="{959FB8A7-3282-4C4D-BFB9-629825FCA16C}"/>
                </a:ext>
              </a:extLst>
            </p:cNvPr>
            <p:cNvPicPr>
              <a:picLocks noChangeAspect="1"/>
            </p:cNvPicPr>
            <p:nvPr/>
          </p:nvPicPr>
          <p:blipFill>
            <a:blip r:embed="rId10"/>
            <a:stretch>
              <a:fillRect/>
            </a:stretch>
          </p:blipFill>
          <p:spPr>
            <a:xfrm>
              <a:off x="10543598" y="1527752"/>
              <a:ext cx="1333500" cy="685800"/>
            </a:xfrm>
            <a:prstGeom prst="rect">
              <a:avLst/>
            </a:prstGeom>
          </p:spPr>
        </p:pic>
        <p:pic>
          <p:nvPicPr>
            <p:cNvPr id="28" name="Picture 27">
              <a:extLst>
                <a:ext uri="{FF2B5EF4-FFF2-40B4-BE49-F238E27FC236}">
                  <a16:creationId xmlns:a16="http://schemas.microsoft.com/office/drawing/2014/main" id="{4AF945A9-3150-0E49-92D4-8BCECC0AF4E2}"/>
                </a:ext>
              </a:extLst>
            </p:cNvPr>
            <p:cNvPicPr>
              <a:picLocks noChangeAspect="1"/>
            </p:cNvPicPr>
            <p:nvPr/>
          </p:nvPicPr>
          <p:blipFill>
            <a:blip r:embed="rId11"/>
            <a:stretch>
              <a:fillRect/>
            </a:stretch>
          </p:blipFill>
          <p:spPr>
            <a:xfrm>
              <a:off x="10187998" y="6410325"/>
              <a:ext cx="1689100" cy="433819"/>
            </a:xfrm>
            <a:prstGeom prst="rect">
              <a:avLst/>
            </a:prstGeom>
          </p:spPr>
        </p:pic>
        <p:pic>
          <p:nvPicPr>
            <p:cNvPr id="27" name="Picture 26">
              <a:extLst>
                <a:ext uri="{FF2B5EF4-FFF2-40B4-BE49-F238E27FC236}">
                  <a16:creationId xmlns:a16="http://schemas.microsoft.com/office/drawing/2014/main" id="{5D61C039-99FD-7142-BEA0-634B57666604}"/>
                </a:ext>
              </a:extLst>
            </p:cNvPr>
            <p:cNvPicPr>
              <a:picLocks noChangeAspect="1"/>
            </p:cNvPicPr>
            <p:nvPr/>
          </p:nvPicPr>
          <p:blipFill>
            <a:blip r:embed="rId12"/>
            <a:stretch>
              <a:fillRect/>
            </a:stretch>
          </p:blipFill>
          <p:spPr>
            <a:xfrm>
              <a:off x="488373" y="6437577"/>
              <a:ext cx="2476500" cy="406567"/>
            </a:xfrm>
            <a:prstGeom prst="rect">
              <a:avLst/>
            </a:prstGeom>
          </p:spPr>
        </p:pic>
      </p:grpSp>
      <p:grpSp>
        <p:nvGrpSpPr>
          <p:cNvPr id="40" name="Group 39">
            <a:extLst>
              <a:ext uri="{FF2B5EF4-FFF2-40B4-BE49-F238E27FC236}">
                <a16:creationId xmlns:a16="http://schemas.microsoft.com/office/drawing/2014/main" id="{053529A0-3381-F14C-BED5-7472BC6B19E9}"/>
              </a:ext>
            </a:extLst>
          </p:cNvPr>
          <p:cNvGrpSpPr/>
          <p:nvPr/>
        </p:nvGrpSpPr>
        <p:grpSpPr>
          <a:xfrm>
            <a:off x="-3175" y="1432794"/>
            <a:ext cx="2708853" cy="1399016"/>
            <a:chOff x="-3175" y="1224973"/>
            <a:chExt cx="2708853" cy="1399016"/>
          </a:xfrm>
        </p:grpSpPr>
        <p:pic>
          <p:nvPicPr>
            <p:cNvPr id="37" name="Picture 36">
              <a:extLst>
                <a:ext uri="{FF2B5EF4-FFF2-40B4-BE49-F238E27FC236}">
                  <a16:creationId xmlns:a16="http://schemas.microsoft.com/office/drawing/2014/main" id="{50782990-971D-D049-A8AA-16774164BAA4}"/>
                </a:ext>
              </a:extLst>
            </p:cNvPr>
            <p:cNvPicPr>
              <a:picLocks noChangeAspect="1"/>
            </p:cNvPicPr>
            <p:nvPr/>
          </p:nvPicPr>
          <p:blipFill>
            <a:blip r:embed="rId13"/>
            <a:stretch>
              <a:fillRect/>
            </a:stretch>
          </p:blipFill>
          <p:spPr>
            <a:xfrm>
              <a:off x="199455" y="1734989"/>
              <a:ext cx="2506223" cy="889000"/>
            </a:xfrm>
            <a:prstGeom prst="rect">
              <a:avLst/>
            </a:prstGeom>
          </p:spPr>
        </p:pic>
        <p:pic>
          <p:nvPicPr>
            <p:cNvPr id="38" name="Picture 37">
              <a:extLst>
                <a:ext uri="{FF2B5EF4-FFF2-40B4-BE49-F238E27FC236}">
                  <a16:creationId xmlns:a16="http://schemas.microsoft.com/office/drawing/2014/main" id="{E02081FB-2A09-774A-AC46-293845395671}"/>
                </a:ext>
              </a:extLst>
            </p:cNvPr>
            <p:cNvPicPr>
              <a:picLocks noChangeAspect="1"/>
            </p:cNvPicPr>
            <p:nvPr/>
          </p:nvPicPr>
          <p:blipFill>
            <a:blip r:embed="rId14"/>
            <a:stretch>
              <a:fillRect/>
            </a:stretch>
          </p:blipFill>
          <p:spPr>
            <a:xfrm>
              <a:off x="-3175" y="1224973"/>
              <a:ext cx="1315180" cy="657590"/>
            </a:xfrm>
            <a:prstGeom prst="rect">
              <a:avLst/>
            </a:prstGeom>
          </p:spPr>
        </p:pic>
      </p:grpSp>
      <p:pic>
        <p:nvPicPr>
          <p:cNvPr id="39" name="Picture 38">
            <a:extLst>
              <a:ext uri="{FF2B5EF4-FFF2-40B4-BE49-F238E27FC236}">
                <a16:creationId xmlns:a16="http://schemas.microsoft.com/office/drawing/2014/main" id="{76002BBF-E71E-E84F-855E-E3068FE138D2}"/>
              </a:ext>
            </a:extLst>
          </p:cNvPr>
          <p:cNvPicPr>
            <a:picLocks noChangeAspect="1"/>
          </p:cNvPicPr>
          <p:nvPr/>
        </p:nvPicPr>
        <p:blipFill>
          <a:blip r:embed="rId15"/>
          <a:stretch>
            <a:fillRect/>
          </a:stretch>
        </p:blipFill>
        <p:spPr>
          <a:xfrm>
            <a:off x="469334" y="3053483"/>
            <a:ext cx="1676976" cy="1676976"/>
          </a:xfrm>
          <a:prstGeom prst="rect">
            <a:avLst/>
          </a:prstGeom>
        </p:spPr>
      </p:pic>
      <p:pic>
        <p:nvPicPr>
          <p:cNvPr id="42" name="Picture 41">
            <a:extLst>
              <a:ext uri="{FF2B5EF4-FFF2-40B4-BE49-F238E27FC236}">
                <a16:creationId xmlns:a16="http://schemas.microsoft.com/office/drawing/2014/main" id="{C2EE6F17-F81C-9544-B8CB-D65C4FBE4280}"/>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foregroundMark x1="15054" y1="46809" x2="15054" y2="46809"/>
                        <a14:foregroundMark x1="48817" y1="43617" x2="48817" y2="43617"/>
                        <a14:foregroundMark x1="64946" y1="38830" x2="64946" y2="38830"/>
                        <a14:foregroundMark x1="74624" y1="26064" x2="74624" y2="26064"/>
                      </a14:backgroundRemoval>
                    </a14:imgEffect>
                  </a14:imgLayer>
                </a14:imgProps>
              </a:ext>
            </a:extLst>
          </a:blip>
          <a:stretch>
            <a:fillRect/>
          </a:stretch>
        </p:blipFill>
        <p:spPr>
          <a:xfrm>
            <a:off x="9700090" y="1475751"/>
            <a:ext cx="2604182" cy="1055143"/>
          </a:xfrm>
          <a:prstGeom prst="rect">
            <a:avLst/>
          </a:prstGeom>
        </p:spPr>
      </p:pic>
      <p:pic>
        <p:nvPicPr>
          <p:cNvPr id="45" name="Picture 44" descr="A picture containing toy&#13;&#10;&#13;&#10;Description automatically generated">
            <a:extLst>
              <a:ext uri="{FF2B5EF4-FFF2-40B4-BE49-F238E27FC236}">
                <a16:creationId xmlns:a16="http://schemas.microsoft.com/office/drawing/2014/main" id="{480AC36D-78E8-2441-A907-BDBC81CE4FFC}"/>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foregroundMark x1="54405" y1="70119" x2="54405" y2="70119"/>
                        <a14:foregroundMark x1="59048" y1="72500" x2="59048" y2="72500"/>
                        <a14:foregroundMark x1="58095" y1="69881" x2="58095" y2="69881"/>
                        <a14:foregroundMark x1="57024" y1="69405" x2="57024" y2="69405"/>
                        <a14:foregroundMark x1="59405" y1="68095" x2="59405" y2="68095"/>
                        <a14:foregroundMark x1="65595" y1="72976" x2="65595" y2="72976"/>
                        <a14:foregroundMark x1="33095" y1="73571" x2="33095" y2="73571"/>
                      </a14:backgroundRemoval>
                    </a14:imgEffect>
                  </a14:imgLayer>
                </a14:imgProps>
              </a:ext>
            </a:extLst>
          </a:blip>
          <a:stretch>
            <a:fillRect/>
          </a:stretch>
        </p:blipFill>
        <p:spPr>
          <a:xfrm>
            <a:off x="9773033" y="2090384"/>
            <a:ext cx="2365830" cy="2365830"/>
          </a:xfrm>
          <a:prstGeom prst="rect">
            <a:avLst/>
          </a:prstGeom>
        </p:spPr>
      </p:pic>
      <p:pic>
        <p:nvPicPr>
          <p:cNvPr id="46" name="Picture 45">
            <a:extLst>
              <a:ext uri="{FF2B5EF4-FFF2-40B4-BE49-F238E27FC236}">
                <a16:creationId xmlns:a16="http://schemas.microsoft.com/office/drawing/2014/main" id="{1EA65AC5-FD45-DE45-9A86-86100E990B60}"/>
              </a:ext>
            </a:extLst>
          </p:cNvPr>
          <p:cNvPicPr>
            <a:picLocks noChangeAspect="1"/>
          </p:cNvPicPr>
          <p:nvPr/>
        </p:nvPicPr>
        <p:blipFill>
          <a:blip r:embed="rId20"/>
          <a:stretch>
            <a:fillRect/>
          </a:stretch>
        </p:blipFill>
        <p:spPr>
          <a:xfrm>
            <a:off x="9829211" y="4060325"/>
            <a:ext cx="2182679" cy="1225183"/>
          </a:xfrm>
          <a:prstGeom prst="rect">
            <a:avLst/>
          </a:prstGeom>
        </p:spPr>
      </p:pic>
      <p:pic>
        <p:nvPicPr>
          <p:cNvPr id="53" name="Picture 52">
            <a:extLst>
              <a:ext uri="{FF2B5EF4-FFF2-40B4-BE49-F238E27FC236}">
                <a16:creationId xmlns:a16="http://schemas.microsoft.com/office/drawing/2014/main" id="{EB5F170E-31E5-D745-B304-648915229933}"/>
              </a:ext>
            </a:extLst>
          </p:cNvPr>
          <p:cNvPicPr>
            <a:picLocks noChangeAspect="1"/>
          </p:cNvPicPr>
          <p:nvPr/>
        </p:nvPicPr>
        <p:blipFill>
          <a:blip r:embed="rId21"/>
          <a:stretch>
            <a:fillRect/>
          </a:stretch>
        </p:blipFill>
        <p:spPr>
          <a:xfrm>
            <a:off x="-3922857" y="1408094"/>
            <a:ext cx="3810000" cy="3581400"/>
          </a:xfrm>
          <a:prstGeom prst="rect">
            <a:avLst/>
          </a:prstGeom>
        </p:spPr>
      </p:pic>
      <p:grpSp>
        <p:nvGrpSpPr>
          <p:cNvPr id="59" name="Group 58">
            <a:extLst>
              <a:ext uri="{FF2B5EF4-FFF2-40B4-BE49-F238E27FC236}">
                <a16:creationId xmlns:a16="http://schemas.microsoft.com/office/drawing/2014/main" id="{60E5E6D2-7372-2A4D-9711-DC2B94F5917D}"/>
              </a:ext>
            </a:extLst>
          </p:cNvPr>
          <p:cNvGrpSpPr/>
          <p:nvPr/>
        </p:nvGrpSpPr>
        <p:grpSpPr>
          <a:xfrm>
            <a:off x="4943770" y="1997604"/>
            <a:ext cx="2304457" cy="1082131"/>
            <a:chOff x="4955647" y="1556814"/>
            <a:chExt cx="2304457" cy="1082131"/>
          </a:xfrm>
        </p:grpSpPr>
        <p:pic>
          <p:nvPicPr>
            <p:cNvPr id="55" name="Picture 54">
              <a:extLst>
                <a:ext uri="{FF2B5EF4-FFF2-40B4-BE49-F238E27FC236}">
                  <a16:creationId xmlns:a16="http://schemas.microsoft.com/office/drawing/2014/main" id="{92AE69F3-DA7F-2141-BE71-788D53C8888F}"/>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4730" b="91892" l="6579" r="89474">
                          <a14:foregroundMark x1="6579" y1="54730" x2="6579" y2="54730"/>
                          <a14:foregroundMark x1="47368" y1="10135" x2="47368" y2="10135"/>
                          <a14:foregroundMark x1="47368" y1="4730" x2="47368" y2="4730"/>
                          <a14:foregroundMark x1="89474" y1="50000" x2="89474" y2="50000"/>
                          <a14:foregroundMark x1="33553" y1="91892" x2="33553" y2="91892"/>
                          <a14:foregroundMark x1="38158" y1="35135" x2="38158" y2="35135"/>
                          <a14:foregroundMark x1="48026" y1="72297" x2="48026" y2="72297"/>
                          <a14:foregroundMark x1="47368" y1="57432" x2="47368" y2="57432"/>
                          <a14:foregroundMark x1="40132" y1="43919" x2="40132" y2="43919"/>
                          <a14:foregroundMark x1="40789" y1="34459" x2="40789" y2="34459"/>
                          <a14:foregroundMark x1="42763" y1="28378" x2="42763" y2="28378"/>
                          <a14:foregroundMark x1="47368" y1="39189" x2="47368" y2="39189"/>
                          <a14:foregroundMark x1="50658" y1="40541" x2="50658" y2="40541"/>
                          <a14:foregroundMark x1="44737" y1="41892" x2="44737" y2="41892"/>
                          <a14:foregroundMark x1="47368" y1="46622" x2="47368" y2="46622"/>
                          <a14:foregroundMark x1="49342" y1="31081" x2="49342" y2="31081"/>
                          <a14:foregroundMark x1="47368" y1="72297" x2="47368" y2="72297"/>
                          <a14:foregroundMark x1="47368" y1="75000" x2="47368" y2="75000"/>
                          <a14:foregroundMark x1="56579" y1="53378" x2="56579" y2="53378"/>
                          <a14:backgroundMark x1="28947" y1="58108" x2="28947" y2="58108"/>
                          <a14:backgroundMark x1="30263" y1="60135" x2="30263" y2="60135"/>
                        </a14:backgroundRemoval>
                      </a14:imgEffect>
                    </a14:imgLayer>
                  </a14:imgProps>
                </a:ext>
              </a:extLst>
            </a:blip>
            <a:stretch>
              <a:fillRect/>
            </a:stretch>
          </p:blipFill>
          <p:spPr>
            <a:xfrm>
              <a:off x="4955647" y="1556814"/>
              <a:ext cx="1111377" cy="1082131"/>
            </a:xfrm>
            <a:prstGeom prst="rect">
              <a:avLst/>
            </a:prstGeom>
          </p:spPr>
        </p:pic>
        <p:pic>
          <p:nvPicPr>
            <p:cNvPr id="56" name="Picture 55">
              <a:extLst>
                <a:ext uri="{FF2B5EF4-FFF2-40B4-BE49-F238E27FC236}">
                  <a16:creationId xmlns:a16="http://schemas.microsoft.com/office/drawing/2014/main" id="{EA57CA78-1995-124E-A878-11D6EEB59F96}"/>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8511" b="89894" l="9884" r="89826">
                          <a14:foregroundMark x1="12209" y1="29787" x2="12209" y2="29787"/>
                          <a14:foregroundMark x1="21802" y1="8511" x2="21802" y2="8511"/>
                          <a14:foregroundMark x1="46802" y1="17553" x2="46802" y2="17553"/>
                          <a14:foregroundMark x1="76163" y1="36702" x2="76163" y2="36702"/>
                        </a14:backgroundRemoval>
                      </a14:imgEffect>
                    </a14:imgLayer>
                  </a14:imgProps>
                </a:ext>
              </a:extLst>
            </a:blip>
            <a:stretch>
              <a:fillRect/>
            </a:stretch>
          </p:blipFill>
          <p:spPr>
            <a:xfrm>
              <a:off x="6060214" y="1800093"/>
              <a:ext cx="1199890" cy="655754"/>
            </a:xfrm>
            <a:prstGeom prst="rect">
              <a:avLst/>
            </a:prstGeom>
          </p:spPr>
        </p:pic>
      </p:grpSp>
      <p:grpSp>
        <p:nvGrpSpPr>
          <p:cNvPr id="58" name="Group 57">
            <a:extLst>
              <a:ext uri="{FF2B5EF4-FFF2-40B4-BE49-F238E27FC236}">
                <a16:creationId xmlns:a16="http://schemas.microsoft.com/office/drawing/2014/main" id="{C2BA6649-1EE6-CE42-8036-AB1613A554BF}"/>
              </a:ext>
            </a:extLst>
          </p:cNvPr>
          <p:cNvGrpSpPr/>
          <p:nvPr/>
        </p:nvGrpSpPr>
        <p:grpSpPr>
          <a:xfrm>
            <a:off x="4781091" y="3569413"/>
            <a:ext cx="2716305" cy="1225183"/>
            <a:chOff x="4774646" y="2744771"/>
            <a:chExt cx="2716305" cy="1225183"/>
          </a:xfrm>
        </p:grpSpPr>
        <p:pic>
          <p:nvPicPr>
            <p:cNvPr id="52" name="Picture 51">
              <a:extLst>
                <a:ext uri="{FF2B5EF4-FFF2-40B4-BE49-F238E27FC236}">
                  <a16:creationId xmlns:a16="http://schemas.microsoft.com/office/drawing/2014/main" id="{11E72F6D-6B4A-A646-97EF-EC356F63052B}"/>
                </a:ext>
              </a:extLst>
            </p:cNvPr>
            <p:cNvPicPr>
              <a:picLocks noChangeAspect="1"/>
            </p:cNvPicPr>
            <p:nvPr/>
          </p:nvPicPr>
          <p:blipFill rotWithShape="1">
            <a:blip r:embed="rId21"/>
            <a:srcRect l="33901" t="32311" r="31307" b="33480"/>
            <a:stretch/>
          </p:blipFill>
          <p:spPr>
            <a:xfrm>
              <a:off x="4774646" y="2744771"/>
              <a:ext cx="1325553" cy="1225183"/>
            </a:xfrm>
            <a:prstGeom prst="rect">
              <a:avLst/>
            </a:prstGeom>
          </p:spPr>
        </p:pic>
        <p:pic>
          <p:nvPicPr>
            <p:cNvPr id="57" name="Picture 56">
              <a:extLst>
                <a:ext uri="{FF2B5EF4-FFF2-40B4-BE49-F238E27FC236}">
                  <a16:creationId xmlns:a16="http://schemas.microsoft.com/office/drawing/2014/main" id="{4F0E93B7-4D64-7343-AD8C-80A73DD967B7}"/>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8511" b="89894" l="6630" r="89687">
                          <a14:foregroundMark x1="17311" y1="29255" x2="17311" y2="29255"/>
                          <a14:foregroundMark x1="25599" y1="29255" x2="25599" y2="29255"/>
                          <a14:foregroundMark x1="34622" y1="8511" x2="34622" y2="8511"/>
                          <a14:foregroundMark x1="6630" y1="12766" x2="6630" y2="12766"/>
                          <a14:foregroundMark x1="50829" y1="23404" x2="50829" y2="23404"/>
                          <a14:foregroundMark x1="64641" y1="25000" x2="64641" y2="25000"/>
                          <a14:foregroundMark x1="76980" y1="17021" x2="76980" y2="17021"/>
                        </a14:backgroundRemoval>
                      </a14:imgEffect>
                    </a14:imgLayer>
                  </a14:imgProps>
                </a:ext>
              </a:extLst>
            </a:blip>
            <a:stretch>
              <a:fillRect/>
            </a:stretch>
          </p:blipFill>
          <p:spPr>
            <a:xfrm>
              <a:off x="5719067" y="3142431"/>
              <a:ext cx="1771884" cy="614602"/>
            </a:xfrm>
            <a:prstGeom prst="rect">
              <a:avLst/>
            </a:prstGeom>
          </p:spPr>
        </p:pic>
      </p:grpSp>
      <p:pic>
        <p:nvPicPr>
          <p:cNvPr id="60" name="Picture 59">
            <a:extLst>
              <a:ext uri="{FF2B5EF4-FFF2-40B4-BE49-F238E27FC236}">
                <a16:creationId xmlns:a16="http://schemas.microsoft.com/office/drawing/2014/main" id="{0AC1F69D-60FC-064F-AFF2-9FFBB2750A30}"/>
              </a:ext>
            </a:extLst>
          </p:cNvPr>
          <p:cNvPicPr>
            <a:picLocks noChangeAspect="1"/>
          </p:cNvPicPr>
          <p:nvPr/>
        </p:nvPicPr>
        <p:blipFill>
          <a:blip r:embed="rId28"/>
          <a:stretch>
            <a:fillRect/>
          </a:stretch>
        </p:blipFill>
        <p:spPr>
          <a:xfrm>
            <a:off x="2909589" y="1250806"/>
            <a:ext cx="1384008" cy="1384008"/>
          </a:xfrm>
          <a:prstGeom prst="rect">
            <a:avLst/>
          </a:prstGeom>
        </p:spPr>
      </p:pic>
      <p:pic>
        <p:nvPicPr>
          <p:cNvPr id="63" name="Picture 62">
            <a:extLst>
              <a:ext uri="{FF2B5EF4-FFF2-40B4-BE49-F238E27FC236}">
                <a16:creationId xmlns:a16="http://schemas.microsoft.com/office/drawing/2014/main" id="{E5887147-E6B1-AF43-9C2D-DB4C555712F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9598" b="95820" l="3497" r="93357">
                        <a14:foregroundMark x1="20979" y1="44118" x2="20979" y2="44118"/>
                        <a14:foregroundMark x1="10315" y1="54489" x2="10315" y2="54489"/>
                        <a14:foregroundMark x1="3846" y1="51238" x2="3846" y2="51238"/>
                        <a14:foregroundMark x1="36713" y1="15325" x2="36713" y2="15325"/>
                        <a14:foregroundMark x1="36713" y1="59288" x2="36713" y2="59288"/>
                        <a14:foregroundMark x1="62587" y1="36687" x2="62587" y2="36687"/>
                        <a14:foregroundMark x1="62587" y1="43808" x2="62587" y2="43808"/>
                        <a14:foregroundMark x1="62238" y1="47833" x2="62238" y2="47833"/>
                        <a14:foregroundMark x1="62238" y1="55882" x2="62238" y2="55882"/>
                        <a14:foregroundMark x1="79021" y1="89009" x2="79021" y2="89009"/>
                        <a14:foregroundMark x1="77797" y1="95820" x2="77797" y2="95820"/>
                        <a14:foregroundMark x1="93531" y1="83901" x2="93531" y2="83901"/>
                        <a14:foregroundMark x1="77098" y1="95820" x2="77098" y2="95820"/>
                        <a14:backgroundMark x1="15210" y1="17337" x2="15210" y2="17337"/>
                        <a14:backgroundMark x1="19930" y1="18111" x2="19930" y2="18111"/>
                        <a14:backgroundMark x1="48776" y1="29257" x2="48427" y2="45046"/>
                        <a14:backgroundMark x1="73252" y1="32198" x2="72902" y2="42415"/>
                        <a14:backgroundMark x1="69755" y1="74458" x2="69755" y2="74458"/>
                        <a14:backgroundMark x1="81643" y1="86378" x2="81643" y2="86378"/>
                        <a14:backgroundMark x1="15210" y1="26161" x2="15210" y2="26161"/>
                      </a14:backgroundRemoval>
                    </a14:imgEffect>
                  </a14:imgLayer>
                </a14:imgProps>
              </a:ext>
            </a:extLst>
          </a:blip>
          <a:stretch>
            <a:fillRect/>
          </a:stretch>
        </p:blipFill>
        <p:spPr>
          <a:xfrm>
            <a:off x="7369359" y="3097750"/>
            <a:ext cx="1187375" cy="1340987"/>
          </a:xfrm>
          <a:prstGeom prst="rect">
            <a:avLst/>
          </a:prstGeom>
        </p:spPr>
      </p:pic>
      <p:pic>
        <p:nvPicPr>
          <p:cNvPr id="64" name="Picture 63">
            <a:extLst>
              <a:ext uri="{FF2B5EF4-FFF2-40B4-BE49-F238E27FC236}">
                <a16:creationId xmlns:a16="http://schemas.microsoft.com/office/drawing/2014/main" id="{E12E48EC-9A83-304F-A8A6-39D3EC661A42}"/>
              </a:ext>
            </a:extLst>
          </p:cNvPr>
          <p:cNvPicPr>
            <a:picLocks noChangeAspect="1"/>
          </p:cNvPicPr>
          <p:nvPr/>
        </p:nvPicPr>
        <p:blipFill>
          <a:blip r:embed="rId31"/>
          <a:stretch>
            <a:fillRect/>
          </a:stretch>
        </p:blipFill>
        <p:spPr>
          <a:xfrm>
            <a:off x="8298872" y="4051272"/>
            <a:ext cx="1493867" cy="1493867"/>
          </a:xfrm>
          <a:prstGeom prst="rect">
            <a:avLst/>
          </a:prstGeom>
        </p:spPr>
      </p:pic>
      <p:pic>
        <p:nvPicPr>
          <p:cNvPr id="65" name="Picture 64">
            <a:extLst>
              <a:ext uri="{FF2B5EF4-FFF2-40B4-BE49-F238E27FC236}">
                <a16:creationId xmlns:a16="http://schemas.microsoft.com/office/drawing/2014/main" id="{2896ED8E-8C34-D440-8DE4-154990C428C3}"/>
              </a:ext>
            </a:extLst>
          </p:cNvPr>
          <p:cNvPicPr>
            <a:picLocks noChangeAspect="1"/>
          </p:cNvPicPr>
          <p:nvPr/>
        </p:nvPicPr>
        <p:blipFill rotWithShape="1">
          <a:blip r:embed="rId32">
            <a:extLst>
              <a:ext uri="{BEBA8EAE-BF5A-486C-A8C5-ECC9F3942E4B}">
                <a14:imgProps xmlns:a14="http://schemas.microsoft.com/office/drawing/2010/main">
                  <a14:imgLayer r:embed="rId33">
                    <a14:imgEffect>
                      <a14:backgroundRemoval t="34893" b="54401" l="36114" r="63163">
                        <a14:foregroundMark x1="49138" y1="40672" x2="49138" y2="40672"/>
                        <a14:foregroundMark x1="53103" y1="37873" x2="53103" y2="37873"/>
                        <a14:foregroundMark x1="42241" y1="50560" x2="42241" y2="50560"/>
                        <a14:foregroundMark x1="45172" y1="51493" x2="45172" y2="51493"/>
                        <a14:foregroundMark x1="52931" y1="47948" x2="52931" y2="47948"/>
                        <a14:foregroundMark x1="58276" y1="49440" x2="58276" y2="49440"/>
                      </a14:backgroundRemoval>
                    </a14:imgEffect>
                  </a14:imgLayer>
                </a14:imgProps>
              </a:ext>
            </a:extLst>
          </a:blip>
          <a:srcRect l="32733" t="32454" r="33456" b="43161"/>
          <a:stretch/>
        </p:blipFill>
        <p:spPr>
          <a:xfrm>
            <a:off x="7384249" y="1944453"/>
            <a:ext cx="1102202" cy="734626"/>
          </a:xfrm>
          <a:prstGeom prst="rect">
            <a:avLst/>
          </a:prstGeom>
        </p:spPr>
      </p:pic>
      <p:pic>
        <p:nvPicPr>
          <p:cNvPr id="67" name="Picture 66">
            <a:extLst>
              <a:ext uri="{FF2B5EF4-FFF2-40B4-BE49-F238E27FC236}">
                <a16:creationId xmlns:a16="http://schemas.microsoft.com/office/drawing/2014/main" id="{8D26DF16-116C-F343-A96E-8B6A8FDDE8F5}"/>
              </a:ext>
            </a:extLst>
          </p:cNvPr>
          <p:cNvPicPr>
            <a:picLocks noChangeAspect="1"/>
          </p:cNvPicPr>
          <p:nvPr/>
        </p:nvPicPr>
        <p:blipFill rotWithShape="1">
          <a:blip r:embed="rId34">
            <a:extLst>
              <a:ext uri="{BEBA8EAE-BF5A-486C-A8C5-ECC9F3942E4B}">
                <a14:imgProps xmlns:a14="http://schemas.microsoft.com/office/drawing/2010/main">
                  <a14:imgLayer r:embed="rId33">
                    <a14:imgEffect>
                      <a14:backgroundRemoval t="560" b="27799" l="40690" r="60690">
                        <a14:foregroundMark x1="46724" y1="11940" x2="46724" y2="11940"/>
                        <a14:foregroundMark x1="46897" y1="15672" x2="46897" y2="15672"/>
                        <a14:foregroundMark x1="45517" y1="16604" x2="45517" y2="16604"/>
                        <a14:foregroundMark x1="45517" y1="18657" x2="45517" y2="18657"/>
                        <a14:foregroundMark x1="50517" y1="16231" x2="50517" y2="16231"/>
                        <a14:foregroundMark x1="50517" y1="18843" x2="50517" y2="18843"/>
                        <a14:foregroundMark x1="53103" y1="18843" x2="53103" y2="18843"/>
                        <a14:foregroundMark x1="53276" y1="16231" x2="53276" y2="16231"/>
                        <a14:foregroundMark x1="55517" y1="17724" x2="55517" y2="17724"/>
                        <a14:foregroundMark x1="57241" y1="11754" x2="57241" y2="11754"/>
                        <a14:foregroundMark x1="56724" y1="6903" x2="56724" y2="6903"/>
                        <a14:foregroundMark x1="51897" y1="5410" x2="51897" y2="5410"/>
                        <a14:foregroundMark x1="48103" y1="3731" x2="48103" y2="3731"/>
                        <a14:foregroundMark x1="42069" y1="7463" x2="42069" y2="7463"/>
                        <a14:foregroundMark x1="41552" y1="12313" x2="41552" y2="12313"/>
                        <a14:foregroundMark x1="42414" y1="15858" x2="42414" y2="15858"/>
                        <a14:foregroundMark x1="42931" y1="16604" x2="42931" y2="16604"/>
                        <a14:foregroundMark x1="41207" y1="12687" x2="41207" y2="12687"/>
                        <a14:foregroundMark x1="41207" y1="11940" x2="41207" y2="11940"/>
                        <a14:foregroundMark x1="41897" y1="11940" x2="41897" y2="11940"/>
                        <a14:foregroundMark x1="41897" y1="13619" x2="41897" y2="13619"/>
                        <a14:foregroundMark x1="42069" y1="14739" x2="42069" y2="14739"/>
                        <a14:foregroundMark x1="41034" y1="13619" x2="41034" y2="13619"/>
                        <a14:foregroundMark x1="41207" y1="14552" x2="41207" y2="14552"/>
                        <a14:foregroundMark x1="42069" y1="12873" x2="42069" y2="12873"/>
                        <a14:foregroundMark x1="41724" y1="3358" x2="41724" y2="3358"/>
                        <a14:foregroundMark x1="41724" y1="2052" x2="41724" y2="2052"/>
                        <a14:foregroundMark x1="42241" y1="1493" x2="42241" y2="1493"/>
                        <a14:foregroundMark x1="41897" y1="3731" x2="41897" y2="3731"/>
                        <a14:foregroundMark x1="41034" y1="3358" x2="41034" y2="3358"/>
                        <a14:foregroundMark x1="41207" y1="4104" x2="41207" y2="4104"/>
                        <a14:foregroundMark x1="45345" y1="560" x2="45345" y2="560"/>
                        <a14:foregroundMark x1="53103" y1="933" x2="53103" y2="933"/>
                        <a14:foregroundMark x1="51034" y1="1119" x2="51034" y2="1119"/>
                        <a14:foregroundMark x1="48793" y1="1119" x2="48793" y2="1119"/>
                        <a14:foregroundMark x1="48793" y1="1119" x2="48793" y2="1119"/>
                        <a14:foregroundMark x1="46724" y1="933" x2="46724" y2="933"/>
                        <a14:foregroundMark x1="44138" y1="1119" x2="44138" y2="1119"/>
                        <a14:foregroundMark x1="57241" y1="2799" x2="57241" y2="2799"/>
                        <a14:foregroundMark x1="56207" y1="16978" x2="56207" y2="16978"/>
                        <a14:foregroundMark x1="58103" y1="17164" x2="58103" y2="17164"/>
                        <a14:foregroundMark x1="52586" y1="16045" x2="52586" y2="16045"/>
                        <a14:foregroundMark x1="51034" y1="11567" x2="51034" y2="11567"/>
                        <a14:foregroundMark x1="45517" y1="25373" x2="45517" y2="25373"/>
                        <a14:foregroundMark x1="47759" y1="25373" x2="47759" y2="25373"/>
                        <a14:foregroundMark x1="48793" y1="25373" x2="48793" y2="25373"/>
                        <a14:foregroundMark x1="50345" y1="25000" x2="50345" y2="25000"/>
                        <a14:foregroundMark x1="50345" y1="23881" x2="50345" y2="23881"/>
                        <a14:foregroundMark x1="52414" y1="25000" x2="52414" y2="25000"/>
                        <a14:foregroundMark x1="53448" y1="24813" x2="53448" y2="24813"/>
                        <a14:foregroundMark x1="55172" y1="26119" x2="55172" y2="26119"/>
                        <a14:backgroundMark x1="54138" y1="25373" x2="54138" y2="25373"/>
                        <a14:backgroundMark x1="48276" y1="25746" x2="48276" y2="25746"/>
                      </a14:backgroundRemoval>
                    </a14:imgEffect>
                  </a14:imgLayer>
                </a14:imgProps>
              </a:ext>
            </a:extLst>
          </a:blip>
          <a:srcRect l="39092" r="36893" b="68867"/>
          <a:stretch/>
        </p:blipFill>
        <p:spPr>
          <a:xfrm>
            <a:off x="7409612" y="331240"/>
            <a:ext cx="1142681" cy="1368999"/>
          </a:xfrm>
          <a:prstGeom prst="rect">
            <a:avLst/>
          </a:prstGeom>
        </p:spPr>
      </p:pic>
      <p:pic>
        <p:nvPicPr>
          <p:cNvPr id="69" name="Picture 68">
            <a:extLst>
              <a:ext uri="{FF2B5EF4-FFF2-40B4-BE49-F238E27FC236}">
                <a16:creationId xmlns:a16="http://schemas.microsoft.com/office/drawing/2014/main" id="{906DA9F4-9BD2-AD4E-A78A-CCEA660D69E3}"/>
              </a:ext>
            </a:extLst>
          </p:cNvPr>
          <p:cNvPicPr>
            <a:picLocks noChangeAspect="1"/>
          </p:cNvPicPr>
          <p:nvPr/>
        </p:nvPicPr>
        <p:blipFill>
          <a:blip r:embed="rId35">
            <a:extLst>
              <a:ext uri="{BEBA8EAE-BF5A-486C-A8C5-ECC9F3942E4B}">
                <a14:imgProps xmlns:a14="http://schemas.microsoft.com/office/drawing/2010/main">
                  <a14:imgLayer r:embed="rId36">
                    <a14:imgEffect>
                      <a14:backgroundRemoval t="10000" b="90000" l="10000" r="90000">
                        <a14:foregroundMark x1="43981" y1="32609" x2="43981" y2="32609"/>
                        <a14:foregroundMark x1="69907" y1="34783" x2="69907" y2="34783"/>
                        <a14:foregroundMark x1="86574" y1="34783" x2="86574" y2="34783"/>
                      </a14:backgroundRemoval>
                    </a14:imgEffect>
                  </a14:imgLayer>
                </a14:imgProps>
              </a:ext>
            </a:extLst>
          </a:blip>
          <a:stretch>
            <a:fillRect/>
          </a:stretch>
        </p:blipFill>
        <p:spPr>
          <a:xfrm>
            <a:off x="8471137" y="1398662"/>
            <a:ext cx="1227356" cy="1306907"/>
          </a:xfrm>
          <a:prstGeom prst="rect">
            <a:avLst/>
          </a:prstGeom>
        </p:spPr>
      </p:pic>
      <p:pic>
        <p:nvPicPr>
          <p:cNvPr id="70" name="Picture 69">
            <a:extLst>
              <a:ext uri="{FF2B5EF4-FFF2-40B4-BE49-F238E27FC236}">
                <a16:creationId xmlns:a16="http://schemas.microsoft.com/office/drawing/2014/main" id="{C97F2597-C405-F146-AE49-43E03F364EFD}"/>
              </a:ext>
            </a:extLst>
          </p:cNvPr>
          <p:cNvPicPr>
            <a:picLocks noChangeAspect="1"/>
          </p:cNvPicPr>
          <p:nvPr/>
        </p:nvPicPr>
        <p:blipFill>
          <a:blip r:embed="rId37"/>
          <a:stretch>
            <a:fillRect/>
          </a:stretch>
        </p:blipFill>
        <p:spPr>
          <a:xfrm>
            <a:off x="2995200" y="3941916"/>
            <a:ext cx="1270000" cy="1270000"/>
          </a:xfrm>
          <a:prstGeom prst="rect">
            <a:avLst/>
          </a:prstGeom>
        </p:spPr>
      </p:pic>
      <p:pic>
        <p:nvPicPr>
          <p:cNvPr id="71" name="Picture 70">
            <a:extLst>
              <a:ext uri="{FF2B5EF4-FFF2-40B4-BE49-F238E27FC236}">
                <a16:creationId xmlns:a16="http://schemas.microsoft.com/office/drawing/2014/main" id="{E0E3AD6F-8AFF-DF45-A0F1-CFBC223129F0}"/>
              </a:ext>
            </a:extLst>
          </p:cNvPr>
          <p:cNvPicPr>
            <a:picLocks noChangeAspect="1"/>
          </p:cNvPicPr>
          <p:nvPr/>
        </p:nvPicPr>
        <p:blipFill>
          <a:blip r:embed="rId38"/>
          <a:stretch>
            <a:fillRect/>
          </a:stretch>
        </p:blipFill>
        <p:spPr>
          <a:xfrm>
            <a:off x="2827025" y="5573064"/>
            <a:ext cx="1190095" cy="1190095"/>
          </a:xfrm>
          <a:prstGeom prst="rect">
            <a:avLst/>
          </a:prstGeom>
        </p:spPr>
      </p:pic>
      <p:pic>
        <p:nvPicPr>
          <p:cNvPr id="72" name="Picture 71">
            <a:extLst>
              <a:ext uri="{FF2B5EF4-FFF2-40B4-BE49-F238E27FC236}">
                <a16:creationId xmlns:a16="http://schemas.microsoft.com/office/drawing/2014/main" id="{CAAEAA01-05D0-444E-B819-B1E71921D867}"/>
              </a:ext>
            </a:extLst>
          </p:cNvPr>
          <p:cNvPicPr>
            <a:picLocks noChangeAspect="1"/>
          </p:cNvPicPr>
          <p:nvPr/>
        </p:nvPicPr>
        <p:blipFill>
          <a:blip r:embed="rId39"/>
          <a:stretch>
            <a:fillRect/>
          </a:stretch>
        </p:blipFill>
        <p:spPr>
          <a:xfrm>
            <a:off x="7493472" y="5472384"/>
            <a:ext cx="1421112" cy="1421112"/>
          </a:xfrm>
          <a:prstGeom prst="rect">
            <a:avLst/>
          </a:prstGeom>
        </p:spPr>
      </p:pic>
    </p:spTree>
    <p:extLst>
      <p:ext uri="{BB962C8B-B14F-4D97-AF65-F5344CB8AC3E}">
        <p14:creationId xmlns:p14="http://schemas.microsoft.com/office/powerpoint/2010/main" val="492415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ltLang="zh-CN" dirty="0"/>
              <a:t>Approaching</a:t>
            </a:r>
            <a:r>
              <a:rPr lang="zh-CN" altLang="en-US" dirty="0"/>
              <a:t> </a:t>
            </a:r>
            <a:r>
              <a:rPr lang="en-US" altLang="zh-CN" b="0" dirty="0"/>
              <a:t>Channels</a:t>
            </a:r>
            <a:endParaRPr lang="en-IN" b="0"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IN"/>
              <a:t>©2018 – Team Name – All Rights Reserved</a:t>
            </a:r>
            <a:endParaRPr lang="en-IN" dirty="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IN" smtClean="0"/>
              <a:pPr/>
              <a:t>12</a:t>
            </a:fld>
            <a:endParaRPr lang="en-IN" dirty="0"/>
          </a:p>
        </p:txBody>
      </p:sp>
      <p:sp>
        <p:nvSpPr>
          <p:cNvPr id="8" name="Text Placeholder 32">
            <a:extLst>
              <a:ext uri="{FF2B5EF4-FFF2-40B4-BE49-F238E27FC236}">
                <a16:creationId xmlns:a16="http://schemas.microsoft.com/office/drawing/2014/main" id="{7CFD0302-279C-8A48-9E27-AD5B08D6501E}"/>
              </a:ext>
            </a:extLst>
          </p:cNvPr>
          <p:cNvSpPr txBox="1">
            <a:spLocks/>
          </p:cNvSpPr>
          <p:nvPr/>
        </p:nvSpPr>
        <p:spPr>
          <a:xfrm>
            <a:off x="518678" y="1506998"/>
            <a:ext cx="5225764" cy="4083888"/>
          </a:xfrm>
          <a:prstGeom prst="rect">
            <a:avLst/>
          </a:prstGeom>
        </p:spPr>
        <p:txBody>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Phone</a:t>
            </a:r>
            <a:r>
              <a:rPr lang="zh-CN" altLang="en-US" dirty="0"/>
              <a:t> </a:t>
            </a:r>
            <a:r>
              <a:rPr lang="en-US" altLang="zh-CN" dirty="0"/>
              <a:t>App</a:t>
            </a:r>
            <a:endParaRPr lang="en-US" dirty="0"/>
          </a:p>
          <a:p>
            <a:pPr lvl="1"/>
            <a:r>
              <a:rPr lang="en-US" altLang="zh-CN" dirty="0"/>
              <a:t>Free</a:t>
            </a:r>
            <a:r>
              <a:rPr lang="zh-CN" altLang="en-US" dirty="0"/>
              <a:t> </a:t>
            </a:r>
            <a:r>
              <a:rPr lang="en-US" altLang="zh-CN" dirty="0"/>
              <a:t>download</a:t>
            </a:r>
            <a:r>
              <a:rPr lang="zh-CN" altLang="en-US" dirty="0"/>
              <a:t> </a:t>
            </a:r>
            <a:endParaRPr lang="en-US" dirty="0"/>
          </a:p>
          <a:p>
            <a:pPr lvl="1"/>
            <a:r>
              <a:rPr lang="en-US" altLang="zh-CN" dirty="0"/>
              <a:t>One-click</a:t>
            </a:r>
            <a:r>
              <a:rPr lang="zh-CN" altLang="en-US" dirty="0"/>
              <a:t> </a:t>
            </a:r>
            <a:r>
              <a:rPr lang="en-US" altLang="zh-CN" dirty="0"/>
              <a:t>register</a:t>
            </a:r>
            <a:endParaRPr lang="en-US" dirty="0"/>
          </a:p>
          <a:p>
            <a:pPr lvl="1"/>
            <a:r>
              <a:rPr lang="en-US" altLang="zh-CN" dirty="0"/>
              <a:t>Free</a:t>
            </a:r>
            <a:r>
              <a:rPr lang="zh-CN" altLang="en-US" dirty="0"/>
              <a:t> </a:t>
            </a:r>
            <a:r>
              <a:rPr lang="en-US" altLang="zh-CN" dirty="0"/>
              <a:t>to</a:t>
            </a:r>
            <a:r>
              <a:rPr lang="zh-CN" altLang="en-US" dirty="0"/>
              <a:t> </a:t>
            </a:r>
            <a:r>
              <a:rPr lang="en-US" altLang="zh-CN" dirty="0"/>
              <a:t>use</a:t>
            </a:r>
            <a:r>
              <a:rPr lang="zh-CN" altLang="en-US" dirty="0"/>
              <a:t> </a:t>
            </a:r>
            <a:r>
              <a:rPr lang="en-US" altLang="zh-CN" dirty="0"/>
              <a:t>anywhere</a:t>
            </a:r>
            <a:endParaRPr lang="en-US" dirty="0"/>
          </a:p>
          <a:p>
            <a:pPr lvl="1"/>
            <a:endParaRPr lang="en-US" dirty="0"/>
          </a:p>
          <a:p>
            <a:r>
              <a:rPr lang="en-US" altLang="zh-CN" dirty="0"/>
              <a:t>Web</a:t>
            </a:r>
            <a:r>
              <a:rPr lang="zh-CN" altLang="en-US" dirty="0"/>
              <a:t> </a:t>
            </a:r>
            <a:r>
              <a:rPr lang="en-US" altLang="zh-CN" dirty="0"/>
              <a:t>Service</a:t>
            </a:r>
            <a:r>
              <a:rPr lang="en-US" dirty="0"/>
              <a:t>:</a:t>
            </a:r>
          </a:p>
          <a:p>
            <a:pPr lvl="1"/>
            <a:r>
              <a:rPr lang="en-US" altLang="zh-CN" dirty="0"/>
              <a:t>Customized</a:t>
            </a:r>
            <a:r>
              <a:rPr lang="zh-CN" altLang="en-US" dirty="0"/>
              <a:t> </a:t>
            </a:r>
            <a:r>
              <a:rPr lang="en-US" altLang="zh-CN" dirty="0"/>
              <a:t>service</a:t>
            </a:r>
            <a:endParaRPr lang="en-US" dirty="0"/>
          </a:p>
          <a:p>
            <a:pPr lvl="1"/>
            <a:r>
              <a:rPr lang="en-US" altLang="zh-CN" dirty="0"/>
              <a:t>Multiple</a:t>
            </a:r>
            <a:r>
              <a:rPr lang="zh-CN" altLang="en-US" dirty="0"/>
              <a:t> </a:t>
            </a:r>
            <a:r>
              <a:rPr lang="en-US" altLang="zh-CN" dirty="0"/>
              <a:t>choices</a:t>
            </a:r>
          </a:p>
          <a:p>
            <a:pPr lvl="1"/>
            <a:endParaRPr lang="en-US" dirty="0"/>
          </a:p>
          <a:p>
            <a:r>
              <a:rPr lang="en-US" dirty="0"/>
              <a:t>Government</a:t>
            </a:r>
            <a:r>
              <a:rPr lang="zh-CN" altLang="en-US" dirty="0"/>
              <a:t> </a:t>
            </a:r>
            <a:r>
              <a:rPr lang="en-US" altLang="zh-CN" dirty="0"/>
              <a:t>&amp;</a:t>
            </a:r>
            <a:r>
              <a:rPr lang="zh-CN" altLang="en-US" dirty="0"/>
              <a:t> </a:t>
            </a:r>
            <a:r>
              <a:rPr lang="en-US" altLang="zh-CN" dirty="0"/>
              <a:t>Hospital</a:t>
            </a:r>
            <a:r>
              <a:rPr lang="zh-CN" altLang="en-US" dirty="0"/>
              <a:t> </a:t>
            </a:r>
            <a:r>
              <a:rPr lang="en-US" altLang="zh-CN" dirty="0"/>
              <a:t>Cooperation</a:t>
            </a:r>
          </a:p>
          <a:p>
            <a:pPr lvl="1"/>
            <a:r>
              <a:rPr lang="en-US" dirty="0"/>
              <a:t>Support</a:t>
            </a:r>
            <a:r>
              <a:rPr lang="zh-CN" altLang="en-US" dirty="0"/>
              <a:t> </a:t>
            </a:r>
            <a:r>
              <a:rPr lang="en-US" altLang="zh-CN" dirty="0"/>
              <a:t>the</a:t>
            </a:r>
            <a:r>
              <a:rPr lang="zh-CN" altLang="en-US" dirty="0"/>
              <a:t> </a:t>
            </a:r>
            <a:r>
              <a:rPr lang="en-US" altLang="zh-CN" dirty="0"/>
              <a:t>research</a:t>
            </a:r>
            <a:r>
              <a:rPr lang="zh-CN" altLang="en-US" dirty="0"/>
              <a:t> </a:t>
            </a:r>
            <a:r>
              <a:rPr lang="en-US" altLang="zh-CN" dirty="0"/>
              <a:t>and</a:t>
            </a:r>
            <a:r>
              <a:rPr lang="zh-CN" altLang="en-US" dirty="0"/>
              <a:t> </a:t>
            </a:r>
            <a:r>
              <a:rPr lang="en-US" altLang="zh-CN" dirty="0"/>
              <a:t>therapy</a:t>
            </a:r>
            <a:r>
              <a:rPr lang="zh-CN" altLang="en-US" dirty="0"/>
              <a:t> </a:t>
            </a:r>
            <a:r>
              <a:rPr lang="en-US" altLang="zh-CN" dirty="0"/>
              <a:t>of</a:t>
            </a:r>
            <a:r>
              <a:rPr lang="zh-CN" altLang="en-US" dirty="0"/>
              <a:t> </a:t>
            </a:r>
            <a:r>
              <a:rPr lang="en-US" altLang="zh-CN" dirty="0"/>
              <a:t>related</a:t>
            </a:r>
            <a:r>
              <a:rPr lang="zh-CN" altLang="en-US" dirty="0"/>
              <a:t> </a:t>
            </a:r>
            <a:r>
              <a:rPr lang="en-US" altLang="zh-CN" dirty="0"/>
              <a:t>diseases</a:t>
            </a:r>
            <a:endParaRPr lang="en-US" dirty="0"/>
          </a:p>
        </p:txBody>
      </p:sp>
      <p:sp>
        <p:nvSpPr>
          <p:cNvPr id="14" name="Text Placeholder 32">
            <a:extLst>
              <a:ext uri="{FF2B5EF4-FFF2-40B4-BE49-F238E27FC236}">
                <a16:creationId xmlns:a16="http://schemas.microsoft.com/office/drawing/2014/main" id="{E853611E-C04A-B24D-904C-080D08AF1752}"/>
              </a:ext>
            </a:extLst>
          </p:cNvPr>
          <p:cNvSpPr txBox="1">
            <a:spLocks/>
          </p:cNvSpPr>
          <p:nvPr/>
        </p:nvSpPr>
        <p:spPr>
          <a:xfrm>
            <a:off x="5744442" y="1889730"/>
            <a:ext cx="6142756" cy="4083888"/>
          </a:xfrm>
          <a:prstGeom prst="rect">
            <a:avLst/>
          </a:prstGeom>
        </p:spPr>
        <p:txBody>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Charity</a:t>
            </a:r>
            <a:r>
              <a:rPr lang="zh-CN" altLang="en-US" sz="3600" dirty="0"/>
              <a:t> </a:t>
            </a:r>
            <a:r>
              <a:rPr lang="en-US" altLang="zh-CN" sz="3600" dirty="0"/>
              <a:t>Philosophy</a:t>
            </a:r>
          </a:p>
          <a:p>
            <a:pPr lvl="1"/>
            <a:r>
              <a:rPr lang="en-US" altLang="zh-CN" sz="2600" dirty="0"/>
              <a:t>For</a:t>
            </a:r>
            <a:r>
              <a:rPr lang="zh-CN" altLang="en-US" sz="2600" dirty="0"/>
              <a:t> </a:t>
            </a:r>
            <a:r>
              <a:rPr lang="en-US" altLang="zh-CN" sz="2600" dirty="0"/>
              <a:t>every</a:t>
            </a:r>
            <a:r>
              <a:rPr lang="zh-CN" altLang="en-US" sz="2600" dirty="0"/>
              <a:t> </a:t>
            </a:r>
            <a:r>
              <a:rPr lang="en-US" altLang="zh-CN" sz="2600" dirty="0"/>
              <a:t>$100</a:t>
            </a:r>
            <a:r>
              <a:rPr lang="zh-CN" altLang="en-US" sz="2600" dirty="0"/>
              <a:t> </a:t>
            </a:r>
            <a:r>
              <a:rPr lang="en-US" altLang="zh-CN" sz="2600" dirty="0"/>
              <a:t>we</a:t>
            </a:r>
            <a:r>
              <a:rPr lang="zh-CN" altLang="en-US" sz="2600" dirty="0"/>
              <a:t> </a:t>
            </a:r>
            <a:r>
              <a:rPr lang="en-US" altLang="zh-CN" sz="2600" dirty="0"/>
              <a:t>earned,</a:t>
            </a:r>
          </a:p>
          <a:p>
            <a:pPr marL="914400" lvl="2" indent="0">
              <a:buNone/>
            </a:pPr>
            <a:r>
              <a:rPr lang="en-US" altLang="zh-CN" sz="2600" dirty="0"/>
              <a:t>$1</a:t>
            </a:r>
            <a:r>
              <a:rPr lang="zh-CN" altLang="en-US" sz="2600" dirty="0"/>
              <a:t> </a:t>
            </a:r>
            <a:r>
              <a:rPr lang="en-US" altLang="zh-CN" sz="2600" dirty="0"/>
              <a:t>will</a:t>
            </a:r>
            <a:r>
              <a:rPr lang="zh-CN" altLang="en-US" sz="2600" dirty="0"/>
              <a:t> </a:t>
            </a:r>
            <a:r>
              <a:rPr lang="en-US" altLang="zh-CN" sz="2600" dirty="0"/>
              <a:t>be</a:t>
            </a:r>
            <a:r>
              <a:rPr lang="zh-CN" altLang="en-US" sz="2600" dirty="0"/>
              <a:t> </a:t>
            </a:r>
            <a:r>
              <a:rPr lang="en-US" altLang="zh-CN" sz="2600" dirty="0"/>
              <a:t>donated</a:t>
            </a:r>
            <a:r>
              <a:rPr lang="zh-CN" altLang="en-US" sz="2600" dirty="0"/>
              <a:t> </a:t>
            </a:r>
            <a:r>
              <a:rPr lang="en-US" altLang="zh-CN" sz="2600" dirty="0"/>
              <a:t>to</a:t>
            </a:r>
            <a:r>
              <a:rPr lang="zh-CN" altLang="en-US" sz="2600" dirty="0"/>
              <a:t> </a:t>
            </a:r>
            <a:r>
              <a:rPr lang="en-US" altLang="zh-CN" sz="2600" dirty="0"/>
              <a:t>the</a:t>
            </a:r>
            <a:r>
              <a:rPr lang="zh-CN" altLang="en-US" sz="2600" dirty="0"/>
              <a:t> </a:t>
            </a:r>
            <a:r>
              <a:rPr lang="en-US" altLang="zh-CN" sz="2600" dirty="0"/>
              <a:t>funding</a:t>
            </a:r>
            <a:r>
              <a:rPr lang="zh-CN" altLang="en-US" sz="2600" dirty="0"/>
              <a:t> </a:t>
            </a:r>
            <a:r>
              <a:rPr lang="en-US" altLang="zh-CN" sz="2600" dirty="0"/>
              <a:t>for</a:t>
            </a:r>
            <a:r>
              <a:rPr lang="zh-CN" altLang="en-US" sz="2600" dirty="0"/>
              <a:t> </a:t>
            </a:r>
            <a:r>
              <a:rPr lang="en-US" altLang="zh-CN" sz="2600" dirty="0"/>
              <a:t>communication</a:t>
            </a:r>
            <a:r>
              <a:rPr lang="zh-CN" altLang="en-US" sz="2600" dirty="0"/>
              <a:t> </a:t>
            </a:r>
            <a:r>
              <a:rPr lang="en-US" altLang="zh-CN" sz="2600" dirty="0"/>
              <a:t>disorder</a:t>
            </a:r>
            <a:r>
              <a:rPr lang="zh-CN" altLang="en-US" sz="2600" dirty="0"/>
              <a:t> </a:t>
            </a:r>
            <a:r>
              <a:rPr lang="en-US" altLang="zh-CN" sz="2600" dirty="0"/>
              <a:t>therapy</a:t>
            </a:r>
            <a:r>
              <a:rPr lang="zh-CN" altLang="en-US" sz="2600" dirty="0"/>
              <a:t> </a:t>
            </a:r>
            <a:endParaRPr lang="en-US" altLang="zh-CN" sz="2600" dirty="0"/>
          </a:p>
          <a:p>
            <a:pPr lvl="1"/>
            <a:endParaRPr lang="en-US" dirty="0"/>
          </a:p>
        </p:txBody>
      </p:sp>
      <p:pic>
        <p:nvPicPr>
          <p:cNvPr id="15" name="Picture 14">
            <a:extLst>
              <a:ext uri="{FF2B5EF4-FFF2-40B4-BE49-F238E27FC236}">
                <a16:creationId xmlns:a16="http://schemas.microsoft.com/office/drawing/2014/main" id="{60AE0A7C-B583-524B-B6EC-428DE744176B}"/>
              </a:ext>
            </a:extLst>
          </p:cNvPr>
          <p:cNvPicPr>
            <a:picLocks noChangeAspect="1"/>
          </p:cNvPicPr>
          <p:nvPr/>
        </p:nvPicPr>
        <p:blipFill>
          <a:blip r:embed="rId3"/>
          <a:stretch>
            <a:fillRect/>
          </a:stretch>
        </p:blipFill>
        <p:spPr>
          <a:xfrm>
            <a:off x="7226300" y="3615328"/>
            <a:ext cx="3251200" cy="3251200"/>
          </a:xfrm>
          <a:prstGeom prst="rect">
            <a:avLst/>
          </a:prstGeom>
        </p:spPr>
      </p:pic>
    </p:spTree>
    <p:extLst>
      <p:ext uri="{BB962C8B-B14F-4D97-AF65-F5344CB8AC3E}">
        <p14:creationId xmlns:p14="http://schemas.microsoft.com/office/powerpoint/2010/main" val="245409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CF01555-DD7E-5E4E-BD0A-8C9F3E165378}"/>
              </a:ext>
            </a:extLst>
          </p:cNvPr>
          <p:cNvSpPr>
            <a:spLocks noGrp="1"/>
          </p:cNvSpPr>
          <p:nvPr>
            <p:ph type="ftr" sz="quarter" idx="17"/>
          </p:nvPr>
        </p:nvSpPr>
        <p:spPr>
          <a:xfrm>
            <a:off x="4038600" y="6356350"/>
            <a:ext cx="4114800" cy="365125"/>
          </a:xfrm>
        </p:spPr>
        <p:txBody>
          <a:bodyPr vert="horz" lIns="91440" tIns="45720" rIns="91440" bIns="45720" rtlCol="0" anchor="ctr">
            <a:normAutofit/>
          </a:bodyPr>
          <a:lstStyle/>
          <a:p>
            <a:pPr algn="ctr">
              <a:spcAft>
                <a:spcPts val="600"/>
              </a:spcAft>
            </a:pPr>
            <a:r>
              <a:rPr lang="en-US" kern="1200">
                <a:solidFill>
                  <a:srgbClr val="FFFFFF"/>
                </a:solidFill>
                <a:latin typeface="+mn-lt"/>
                <a:ea typeface="+mn-ea"/>
                <a:cs typeface="+mn-cs"/>
              </a:rPr>
              <a:t>©2018 – Team Name – All Rights Reserved</a:t>
            </a:r>
          </a:p>
        </p:txBody>
      </p:sp>
      <p:sp>
        <p:nvSpPr>
          <p:cNvPr id="8" name="Slide Number Placeholder 7">
            <a:extLst>
              <a:ext uri="{FF2B5EF4-FFF2-40B4-BE49-F238E27FC236}">
                <a16:creationId xmlns:a16="http://schemas.microsoft.com/office/drawing/2014/main" id="{7B602638-3C02-6141-9F0F-DAC2663165DD}"/>
              </a:ext>
            </a:extLst>
          </p:cNvPr>
          <p:cNvSpPr>
            <a:spLocks noGrp="1"/>
          </p:cNvSpPr>
          <p:nvPr>
            <p:ph type="sldNum" sz="quarter" idx="18"/>
          </p:nvPr>
        </p:nvSpPr>
        <p:spPr>
          <a:xfrm>
            <a:off x="8610600" y="6356350"/>
            <a:ext cx="2743200" cy="365125"/>
          </a:xfrm>
        </p:spPr>
        <p:txBody>
          <a:bodyPr vert="horz" lIns="91440" tIns="45720" rIns="91440" bIns="45720" rtlCol="0" anchor="ctr">
            <a:normAutofit/>
          </a:bodyPr>
          <a:lstStyle/>
          <a:p>
            <a:pPr>
              <a:spcAft>
                <a:spcPts val="600"/>
              </a:spcAft>
            </a:pPr>
            <a:fld id="{8699F50C-BE38-4BD0-BA84-9B090E1F2B9B}" type="slidenum">
              <a:rPr lang="en-US">
                <a:solidFill>
                  <a:srgbClr val="FFFFFF"/>
                </a:solidFill>
              </a:rPr>
              <a:pPr>
                <a:spcAft>
                  <a:spcPts val="600"/>
                </a:spcAft>
              </a:pPr>
              <a:t>13</a:t>
            </a:fld>
            <a:endParaRPr lang="en-US">
              <a:solidFill>
                <a:srgbClr val="FFFFFF"/>
              </a:solidFill>
            </a:endParaRPr>
          </a:p>
        </p:txBody>
      </p:sp>
      <p:grpSp>
        <p:nvGrpSpPr>
          <p:cNvPr id="29" name="Group 28">
            <a:extLst>
              <a:ext uri="{FF2B5EF4-FFF2-40B4-BE49-F238E27FC236}">
                <a16:creationId xmlns:a16="http://schemas.microsoft.com/office/drawing/2014/main" id="{D3874FB1-8833-2046-BF60-2621DD8BC193}"/>
              </a:ext>
            </a:extLst>
          </p:cNvPr>
          <p:cNvGrpSpPr/>
          <p:nvPr/>
        </p:nvGrpSpPr>
        <p:grpSpPr>
          <a:xfrm>
            <a:off x="20" y="-83121"/>
            <a:ext cx="12191980" cy="6927265"/>
            <a:chOff x="20" y="-83121"/>
            <a:chExt cx="12191980" cy="6927265"/>
          </a:xfrm>
        </p:grpSpPr>
        <p:pic>
          <p:nvPicPr>
            <p:cNvPr id="19" name="Picture 18">
              <a:extLst>
                <a:ext uri="{FF2B5EF4-FFF2-40B4-BE49-F238E27FC236}">
                  <a16:creationId xmlns:a16="http://schemas.microsoft.com/office/drawing/2014/main" id="{63C24477-A091-AD42-8DB8-461670528E72}"/>
                </a:ext>
                <a:ext uri="{C183D7F6-B498-43B3-948B-1728B52AA6E4}">
                  <adec:decorative xmlns:adec="http://schemas.microsoft.com/office/drawing/2017/decorative" val="0"/>
                </a:ext>
              </a:extLst>
            </p:cNvPr>
            <p:cNvPicPr>
              <a:picLocks noChangeAspect="1"/>
            </p:cNvPicPr>
            <p:nvPr/>
          </p:nvPicPr>
          <p:blipFill rotWithShape="1">
            <a:blip r:embed="rId3"/>
            <a:srcRect b="15094"/>
            <a:stretch/>
          </p:blipFill>
          <p:spPr>
            <a:xfrm>
              <a:off x="20" y="-83121"/>
              <a:ext cx="12191980" cy="6927265"/>
            </a:xfrm>
            <a:prstGeom prst="rect">
              <a:avLst/>
            </a:prstGeom>
          </p:spPr>
        </p:pic>
        <p:pic>
          <p:nvPicPr>
            <p:cNvPr id="20" name="Picture 19">
              <a:extLst>
                <a:ext uri="{FF2B5EF4-FFF2-40B4-BE49-F238E27FC236}">
                  <a16:creationId xmlns:a16="http://schemas.microsoft.com/office/drawing/2014/main" id="{18D9B13B-647C-5340-93AB-F0799A646407}"/>
                </a:ext>
              </a:extLst>
            </p:cNvPr>
            <p:cNvPicPr>
              <a:picLocks noChangeAspect="1"/>
            </p:cNvPicPr>
            <p:nvPr/>
          </p:nvPicPr>
          <p:blipFill>
            <a:blip r:embed="rId4"/>
            <a:stretch>
              <a:fillRect/>
            </a:stretch>
          </p:blipFill>
          <p:spPr>
            <a:xfrm>
              <a:off x="311727" y="1224973"/>
              <a:ext cx="1676400" cy="889000"/>
            </a:xfrm>
            <a:prstGeom prst="rect">
              <a:avLst/>
            </a:prstGeom>
          </p:spPr>
        </p:pic>
        <p:pic>
          <p:nvPicPr>
            <p:cNvPr id="21" name="Picture 20">
              <a:extLst>
                <a:ext uri="{FF2B5EF4-FFF2-40B4-BE49-F238E27FC236}">
                  <a16:creationId xmlns:a16="http://schemas.microsoft.com/office/drawing/2014/main" id="{40D24B66-128E-CC44-8182-0F93645287D2}"/>
                </a:ext>
              </a:extLst>
            </p:cNvPr>
            <p:cNvPicPr>
              <a:picLocks noChangeAspect="1"/>
            </p:cNvPicPr>
            <p:nvPr/>
          </p:nvPicPr>
          <p:blipFill>
            <a:blip r:embed="rId5"/>
            <a:stretch>
              <a:fillRect/>
            </a:stretch>
          </p:blipFill>
          <p:spPr>
            <a:xfrm>
              <a:off x="2691823" y="1224973"/>
              <a:ext cx="1460500" cy="368300"/>
            </a:xfrm>
            <a:prstGeom prst="rect">
              <a:avLst/>
            </a:prstGeom>
          </p:spPr>
        </p:pic>
        <p:pic>
          <p:nvPicPr>
            <p:cNvPr id="22" name="Picture 21">
              <a:extLst>
                <a:ext uri="{FF2B5EF4-FFF2-40B4-BE49-F238E27FC236}">
                  <a16:creationId xmlns:a16="http://schemas.microsoft.com/office/drawing/2014/main" id="{5EA97B33-6E71-8C4A-AEE9-EBD8647FD10A}"/>
                </a:ext>
              </a:extLst>
            </p:cNvPr>
            <p:cNvPicPr>
              <a:picLocks noChangeAspect="1"/>
            </p:cNvPicPr>
            <p:nvPr/>
          </p:nvPicPr>
          <p:blipFill>
            <a:blip r:embed="rId6"/>
            <a:stretch>
              <a:fillRect/>
            </a:stretch>
          </p:blipFill>
          <p:spPr>
            <a:xfrm>
              <a:off x="2615623" y="3834823"/>
              <a:ext cx="1536700" cy="546100"/>
            </a:xfrm>
            <a:prstGeom prst="rect">
              <a:avLst/>
            </a:prstGeom>
          </p:spPr>
        </p:pic>
        <p:pic>
          <p:nvPicPr>
            <p:cNvPr id="23" name="Picture 22">
              <a:extLst>
                <a:ext uri="{FF2B5EF4-FFF2-40B4-BE49-F238E27FC236}">
                  <a16:creationId xmlns:a16="http://schemas.microsoft.com/office/drawing/2014/main" id="{EBB686CF-D03C-1B42-89DC-6998D244B292}"/>
                </a:ext>
              </a:extLst>
            </p:cNvPr>
            <p:cNvPicPr>
              <a:picLocks noChangeAspect="1"/>
            </p:cNvPicPr>
            <p:nvPr/>
          </p:nvPicPr>
          <p:blipFill>
            <a:blip r:embed="rId7"/>
            <a:stretch>
              <a:fillRect/>
            </a:stretch>
          </p:blipFill>
          <p:spPr>
            <a:xfrm>
              <a:off x="5173373" y="1475751"/>
              <a:ext cx="1845253" cy="1666680"/>
            </a:xfrm>
            <a:prstGeom prst="rect">
              <a:avLst/>
            </a:prstGeom>
          </p:spPr>
        </p:pic>
        <p:pic>
          <p:nvPicPr>
            <p:cNvPr id="24" name="Picture 23">
              <a:extLst>
                <a:ext uri="{FF2B5EF4-FFF2-40B4-BE49-F238E27FC236}">
                  <a16:creationId xmlns:a16="http://schemas.microsoft.com/office/drawing/2014/main" id="{E717A598-8BE3-5F48-A46A-59E2874AA751}"/>
                </a:ext>
              </a:extLst>
            </p:cNvPr>
            <p:cNvPicPr>
              <a:picLocks noChangeAspect="1"/>
            </p:cNvPicPr>
            <p:nvPr/>
          </p:nvPicPr>
          <p:blipFill>
            <a:blip r:embed="rId8"/>
            <a:stretch>
              <a:fillRect/>
            </a:stretch>
          </p:blipFill>
          <p:spPr>
            <a:xfrm>
              <a:off x="7671377" y="1496533"/>
              <a:ext cx="1828800" cy="482600"/>
            </a:xfrm>
            <a:prstGeom prst="rect">
              <a:avLst/>
            </a:prstGeom>
          </p:spPr>
        </p:pic>
        <p:pic>
          <p:nvPicPr>
            <p:cNvPr id="25" name="Picture 24">
              <a:extLst>
                <a:ext uri="{FF2B5EF4-FFF2-40B4-BE49-F238E27FC236}">
                  <a16:creationId xmlns:a16="http://schemas.microsoft.com/office/drawing/2014/main" id="{363E3EB2-C794-1547-A53D-15450B7EDDA6}"/>
                </a:ext>
              </a:extLst>
            </p:cNvPr>
            <p:cNvPicPr>
              <a:picLocks noChangeAspect="1"/>
            </p:cNvPicPr>
            <p:nvPr/>
          </p:nvPicPr>
          <p:blipFill>
            <a:blip r:embed="rId9"/>
            <a:stretch>
              <a:fillRect/>
            </a:stretch>
          </p:blipFill>
          <p:spPr>
            <a:xfrm>
              <a:off x="7823199" y="3864505"/>
              <a:ext cx="1676977" cy="635000"/>
            </a:xfrm>
            <a:prstGeom prst="rect">
              <a:avLst/>
            </a:prstGeom>
          </p:spPr>
        </p:pic>
        <p:pic>
          <p:nvPicPr>
            <p:cNvPr id="26" name="Picture 25">
              <a:extLst>
                <a:ext uri="{FF2B5EF4-FFF2-40B4-BE49-F238E27FC236}">
                  <a16:creationId xmlns:a16="http://schemas.microsoft.com/office/drawing/2014/main" id="{959FB8A7-3282-4C4D-BFB9-629825FCA16C}"/>
                </a:ext>
              </a:extLst>
            </p:cNvPr>
            <p:cNvPicPr>
              <a:picLocks noChangeAspect="1"/>
            </p:cNvPicPr>
            <p:nvPr/>
          </p:nvPicPr>
          <p:blipFill>
            <a:blip r:embed="rId10"/>
            <a:stretch>
              <a:fillRect/>
            </a:stretch>
          </p:blipFill>
          <p:spPr>
            <a:xfrm>
              <a:off x="10543598" y="1527752"/>
              <a:ext cx="1333500" cy="685800"/>
            </a:xfrm>
            <a:prstGeom prst="rect">
              <a:avLst/>
            </a:prstGeom>
          </p:spPr>
        </p:pic>
        <p:pic>
          <p:nvPicPr>
            <p:cNvPr id="28" name="Picture 27">
              <a:extLst>
                <a:ext uri="{FF2B5EF4-FFF2-40B4-BE49-F238E27FC236}">
                  <a16:creationId xmlns:a16="http://schemas.microsoft.com/office/drawing/2014/main" id="{4AF945A9-3150-0E49-92D4-8BCECC0AF4E2}"/>
                </a:ext>
              </a:extLst>
            </p:cNvPr>
            <p:cNvPicPr>
              <a:picLocks noChangeAspect="1"/>
            </p:cNvPicPr>
            <p:nvPr/>
          </p:nvPicPr>
          <p:blipFill>
            <a:blip r:embed="rId11"/>
            <a:stretch>
              <a:fillRect/>
            </a:stretch>
          </p:blipFill>
          <p:spPr>
            <a:xfrm>
              <a:off x="10187998" y="6410325"/>
              <a:ext cx="1689100" cy="433819"/>
            </a:xfrm>
            <a:prstGeom prst="rect">
              <a:avLst/>
            </a:prstGeom>
          </p:spPr>
        </p:pic>
        <p:pic>
          <p:nvPicPr>
            <p:cNvPr id="27" name="Picture 26">
              <a:extLst>
                <a:ext uri="{FF2B5EF4-FFF2-40B4-BE49-F238E27FC236}">
                  <a16:creationId xmlns:a16="http://schemas.microsoft.com/office/drawing/2014/main" id="{5D61C039-99FD-7142-BEA0-634B57666604}"/>
                </a:ext>
              </a:extLst>
            </p:cNvPr>
            <p:cNvPicPr>
              <a:picLocks noChangeAspect="1"/>
            </p:cNvPicPr>
            <p:nvPr/>
          </p:nvPicPr>
          <p:blipFill>
            <a:blip r:embed="rId12"/>
            <a:stretch>
              <a:fillRect/>
            </a:stretch>
          </p:blipFill>
          <p:spPr>
            <a:xfrm>
              <a:off x="488373" y="6437577"/>
              <a:ext cx="2476500" cy="406567"/>
            </a:xfrm>
            <a:prstGeom prst="rect">
              <a:avLst/>
            </a:prstGeom>
          </p:spPr>
        </p:pic>
      </p:grpSp>
      <p:grpSp>
        <p:nvGrpSpPr>
          <p:cNvPr id="40" name="Group 39">
            <a:extLst>
              <a:ext uri="{FF2B5EF4-FFF2-40B4-BE49-F238E27FC236}">
                <a16:creationId xmlns:a16="http://schemas.microsoft.com/office/drawing/2014/main" id="{053529A0-3381-F14C-BED5-7472BC6B19E9}"/>
              </a:ext>
            </a:extLst>
          </p:cNvPr>
          <p:cNvGrpSpPr/>
          <p:nvPr/>
        </p:nvGrpSpPr>
        <p:grpSpPr>
          <a:xfrm>
            <a:off x="-3175" y="1432794"/>
            <a:ext cx="2708853" cy="1399016"/>
            <a:chOff x="-3175" y="1224973"/>
            <a:chExt cx="2708853" cy="1399016"/>
          </a:xfrm>
        </p:grpSpPr>
        <p:pic>
          <p:nvPicPr>
            <p:cNvPr id="37" name="Picture 36">
              <a:extLst>
                <a:ext uri="{FF2B5EF4-FFF2-40B4-BE49-F238E27FC236}">
                  <a16:creationId xmlns:a16="http://schemas.microsoft.com/office/drawing/2014/main" id="{50782990-971D-D049-A8AA-16774164BAA4}"/>
                </a:ext>
              </a:extLst>
            </p:cNvPr>
            <p:cNvPicPr>
              <a:picLocks noChangeAspect="1"/>
            </p:cNvPicPr>
            <p:nvPr/>
          </p:nvPicPr>
          <p:blipFill>
            <a:blip r:embed="rId13"/>
            <a:stretch>
              <a:fillRect/>
            </a:stretch>
          </p:blipFill>
          <p:spPr>
            <a:xfrm>
              <a:off x="199455" y="1734989"/>
              <a:ext cx="2506223" cy="889000"/>
            </a:xfrm>
            <a:prstGeom prst="rect">
              <a:avLst/>
            </a:prstGeom>
          </p:spPr>
        </p:pic>
        <p:pic>
          <p:nvPicPr>
            <p:cNvPr id="38" name="Picture 37">
              <a:extLst>
                <a:ext uri="{FF2B5EF4-FFF2-40B4-BE49-F238E27FC236}">
                  <a16:creationId xmlns:a16="http://schemas.microsoft.com/office/drawing/2014/main" id="{E02081FB-2A09-774A-AC46-293845395671}"/>
                </a:ext>
              </a:extLst>
            </p:cNvPr>
            <p:cNvPicPr>
              <a:picLocks noChangeAspect="1"/>
            </p:cNvPicPr>
            <p:nvPr/>
          </p:nvPicPr>
          <p:blipFill>
            <a:blip r:embed="rId14"/>
            <a:stretch>
              <a:fillRect/>
            </a:stretch>
          </p:blipFill>
          <p:spPr>
            <a:xfrm>
              <a:off x="-3175" y="1224973"/>
              <a:ext cx="1315180" cy="657590"/>
            </a:xfrm>
            <a:prstGeom prst="rect">
              <a:avLst/>
            </a:prstGeom>
          </p:spPr>
        </p:pic>
      </p:grpSp>
      <p:pic>
        <p:nvPicPr>
          <p:cNvPr id="39" name="Picture 38">
            <a:extLst>
              <a:ext uri="{FF2B5EF4-FFF2-40B4-BE49-F238E27FC236}">
                <a16:creationId xmlns:a16="http://schemas.microsoft.com/office/drawing/2014/main" id="{76002BBF-E71E-E84F-855E-E3068FE138D2}"/>
              </a:ext>
            </a:extLst>
          </p:cNvPr>
          <p:cNvPicPr>
            <a:picLocks noChangeAspect="1"/>
          </p:cNvPicPr>
          <p:nvPr/>
        </p:nvPicPr>
        <p:blipFill>
          <a:blip r:embed="rId15"/>
          <a:stretch>
            <a:fillRect/>
          </a:stretch>
        </p:blipFill>
        <p:spPr>
          <a:xfrm>
            <a:off x="469334" y="3053483"/>
            <a:ext cx="1676976" cy="1676976"/>
          </a:xfrm>
          <a:prstGeom prst="rect">
            <a:avLst/>
          </a:prstGeom>
        </p:spPr>
      </p:pic>
      <p:pic>
        <p:nvPicPr>
          <p:cNvPr id="42" name="Picture 41">
            <a:extLst>
              <a:ext uri="{FF2B5EF4-FFF2-40B4-BE49-F238E27FC236}">
                <a16:creationId xmlns:a16="http://schemas.microsoft.com/office/drawing/2014/main" id="{C2EE6F17-F81C-9544-B8CB-D65C4FBE4280}"/>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foregroundMark x1="15054" y1="46809" x2="15054" y2="46809"/>
                        <a14:foregroundMark x1="48817" y1="43617" x2="48817" y2="43617"/>
                        <a14:foregroundMark x1="64946" y1="38830" x2="64946" y2="38830"/>
                        <a14:foregroundMark x1="74624" y1="26064" x2="74624" y2="26064"/>
                      </a14:backgroundRemoval>
                    </a14:imgEffect>
                  </a14:imgLayer>
                </a14:imgProps>
              </a:ext>
            </a:extLst>
          </a:blip>
          <a:stretch>
            <a:fillRect/>
          </a:stretch>
        </p:blipFill>
        <p:spPr>
          <a:xfrm>
            <a:off x="9700090" y="1475751"/>
            <a:ext cx="2604182" cy="1055143"/>
          </a:xfrm>
          <a:prstGeom prst="rect">
            <a:avLst/>
          </a:prstGeom>
        </p:spPr>
      </p:pic>
      <p:pic>
        <p:nvPicPr>
          <p:cNvPr id="45" name="Picture 44" descr="A picture containing toy&#13;&#10;&#13;&#10;Description automatically generated">
            <a:extLst>
              <a:ext uri="{FF2B5EF4-FFF2-40B4-BE49-F238E27FC236}">
                <a16:creationId xmlns:a16="http://schemas.microsoft.com/office/drawing/2014/main" id="{480AC36D-78E8-2441-A907-BDBC81CE4FFC}"/>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foregroundMark x1="54405" y1="70119" x2="54405" y2="70119"/>
                        <a14:foregroundMark x1="59048" y1="72500" x2="59048" y2="72500"/>
                        <a14:foregroundMark x1="58095" y1="69881" x2="58095" y2="69881"/>
                        <a14:foregroundMark x1="57024" y1="69405" x2="57024" y2="69405"/>
                        <a14:foregroundMark x1="59405" y1="68095" x2="59405" y2="68095"/>
                        <a14:foregroundMark x1="65595" y1="72976" x2="65595" y2="72976"/>
                        <a14:foregroundMark x1="33095" y1="73571" x2="33095" y2="73571"/>
                      </a14:backgroundRemoval>
                    </a14:imgEffect>
                  </a14:imgLayer>
                </a14:imgProps>
              </a:ext>
            </a:extLst>
          </a:blip>
          <a:stretch>
            <a:fillRect/>
          </a:stretch>
        </p:blipFill>
        <p:spPr>
          <a:xfrm>
            <a:off x="9773033" y="2090384"/>
            <a:ext cx="2365830" cy="2365830"/>
          </a:xfrm>
          <a:prstGeom prst="rect">
            <a:avLst/>
          </a:prstGeom>
        </p:spPr>
      </p:pic>
      <p:pic>
        <p:nvPicPr>
          <p:cNvPr id="46" name="Picture 45">
            <a:extLst>
              <a:ext uri="{FF2B5EF4-FFF2-40B4-BE49-F238E27FC236}">
                <a16:creationId xmlns:a16="http://schemas.microsoft.com/office/drawing/2014/main" id="{1EA65AC5-FD45-DE45-9A86-86100E990B60}"/>
              </a:ext>
            </a:extLst>
          </p:cNvPr>
          <p:cNvPicPr>
            <a:picLocks noChangeAspect="1"/>
          </p:cNvPicPr>
          <p:nvPr/>
        </p:nvPicPr>
        <p:blipFill>
          <a:blip r:embed="rId20"/>
          <a:stretch>
            <a:fillRect/>
          </a:stretch>
        </p:blipFill>
        <p:spPr>
          <a:xfrm>
            <a:off x="9829211" y="4060325"/>
            <a:ext cx="2182679" cy="1225183"/>
          </a:xfrm>
          <a:prstGeom prst="rect">
            <a:avLst/>
          </a:prstGeom>
        </p:spPr>
      </p:pic>
      <p:pic>
        <p:nvPicPr>
          <p:cNvPr id="53" name="Picture 52">
            <a:extLst>
              <a:ext uri="{FF2B5EF4-FFF2-40B4-BE49-F238E27FC236}">
                <a16:creationId xmlns:a16="http://schemas.microsoft.com/office/drawing/2014/main" id="{EB5F170E-31E5-D745-B304-648915229933}"/>
              </a:ext>
            </a:extLst>
          </p:cNvPr>
          <p:cNvPicPr>
            <a:picLocks noChangeAspect="1"/>
          </p:cNvPicPr>
          <p:nvPr/>
        </p:nvPicPr>
        <p:blipFill>
          <a:blip r:embed="rId21"/>
          <a:stretch>
            <a:fillRect/>
          </a:stretch>
        </p:blipFill>
        <p:spPr>
          <a:xfrm>
            <a:off x="-3922857" y="1408094"/>
            <a:ext cx="3810000" cy="3581400"/>
          </a:xfrm>
          <a:prstGeom prst="rect">
            <a:avLst/>
          </a:prstGeom>
        </p:spPr>
      </p:pic>
      <p:grpSp>
        <p:nvGrpSpPr>
          <p:cNvPr id="59" name="Group 58">
            <a:extLst>
              <a:ext uri="{FF2B5EF4-FFF2-40B4-BE49-F238E27FC236}">
                <a16:creationId xmlns:a16="http://schemas.microsoft.com/office/drawing/2014/main" id="{60E5E6D2-7372-2A4D-9711-DC2B94F5917D}"/>
              </a:ext>
            </a:extLst>
          </p:cNvPr>
          <p:cNvGrpSpPr/>
          <p:nvPr/>
        </p:nvGrpSpPr>
        <p:grpSpPr>
          <a:xfrm>
            <a:off x="4943770" y="1997604"/>
            <a:ext cx="2304457" cy="1082131"/>
            <a:chOff x="4955647" y="1556814"/>
            <a:chExt cx="2304457" cy="1082131"/>
          </a:xfrm>
        </p:grpSpPr>
        <p:pic>
          <p:nvPicPr>
            <p:cNvPr id="55" name="Picture 54">
              <a:extLst>
                <a:ext uri="{FF2B5EF4-FFF2-40B4-BE49-F238E27FC236}">
                  <a16:creationId xmlns:a16="http://schemas.microsoft.com/office/drawing/2014/main" id="{92AE69F3-DA7F-2141-BE71-788D53C8888F}"/>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4730" b="91892" l="6579" r="89474">
                          <a14:foregroundMark x1="6579" y1="54730" x2="6579" y2="54730"/>
                          <a14:foregroundMark x1="47368" y1="10135" x2="47368" y2="10135"/>
                          <a14:foregroundMark x1="47368" y1="4730" x2="47368" y2="4730"/>
                          <a14:foregroundMark x1="89474" y1="50000" x2="89474" y2="50000"/>
                          <a14:foregroundMark x1="33553" y1="91892" x2="33553" y2="91892"/>
                          <a14:foregroundMark x1="38158" y1="35135" x2="38158" y2="35135"/>
                          <a14:foregroundMark x1="48026" y1="72297" x2="48026" y2="72297"/>
                          <a14:foregroundMark x1="47368" y1="57432" x2="47368" y2="57432"/>
                          <a14:foregroundMark x1="40132" y1="43919" x2="40132" y2="43919"/>
                          <a14:foregroundMark x1="40789" y1="34459" x2="40789" y2="34459"/>
                          <a14:foregroundMark x1="42763" y1="28378" x2="42763" y2="28378"/>
                          <a14:foregroundMark x1="47368" y1="39189" x2="47368" y2="39189"/>
                          <a14:foregroundMark x1="50658" y1="40541" x2="50658" y2="40541"/>
                          <a14:foregroundMark x1="44737" y1="41892" x2="44737" y2="41892"/>
                          <a14:foregroundMark x1="47368" y1="46622" x2="47368" y2="46622"/>
                          <a14:foregroundMark x1="49342" y1="31081" x2="49342" y2="31081"/>
                          <a14:foregroundMark x1="47368" y1="72297" x2="47368" y2="72297"/>
                          <a14:foregroundMark x1="47368" y1="75000" x2="47368" y2="75000"/>
                          <a14:foregroundMark x1="56579" y1="53378" x2="56579" y2="53378"/>
                          <a14:backgroundMark x1="28947" y1="58108" x2="28947" y2="58108"/>
                          <a14:backgroundMark x1="30263" y1="60135" x2="30263" y2="60135"/>
                        </a14:backgroundRemoval>
                      </a14:imgEffect>
                    </a14:imgLayer>
                  </a14:imgProps>
                </a:ext>
              </a:extLst>
            </a:blip>
            <a:stretch>
              <a:fillRect/>
            </a:stretch>
          </p:blipFill>
          <p:spPr>
            <a:xfrm>
              <a:off x="4955647" y="1556814"/>
              <a:ext cx="1111377" cy="1082131"/>
            </a:xfrm>
            <a:prstGeom prst="rect">
              <a:avLst/>
            </a:prstGeom>
          </p:spPr>
        </p:pic>
        <p:pic>
          <p:nvPicPr>
            <p:cNvPr id="56" name="Picture 55">
              <a:extLst>
                <a:ext uri="{FF2B5EF4-FFF2-40B4-BE49-F238E27FC236}">
                  <a16:creationId xmlns:a16="http://schemas.microsoft.com/office/drawing/2014/main" id="{EA57CA78-1995-124E-A878-11D6EEB59F96}"/>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8511" b="89894" l="9884" r="89826">
                          <a14:foregroundMark x1="12209" y1="29787" x2="12209" y2="29787"/>
                          <a14:foregroundMark x1="21802" y1="8511" x2="21802" y2="8511"/>
                          <a14:foregroundMark x1="46802" y1="17553" x2="46802" y2="17553"/>
                          <a14:foregroundMark x1="76163" y1="36702" x2="76163" y2="36702"/>
                        </a14:backgroundRemoval>
                      </a14:imgEffect>
                    </a14:imgLayer>
                  </a14:imgProps>
                </a:ext>
              </a:extLst>
            </a:blip>
            <a:stretch>
              <a:fillRect/>
            </a:stretch>
          </p:blipFill>
          <p:spPr>
            <a:xfrm>
              <a:off x="6060214" y="1800093"/>
              <a:ext cx="1199890" cy="655754"/>
            </a:xfrm>
            <a:prstGeom prst="rect">
              <a:avLst/>
            </a:prstGeom>
          </p:spPr>
        </p:pic>
      </p:grpSp>
      <p:grpSp>
        <p:nvGrpSpPr>
          <p:cNvPr id="58" name="Group 57">
            <a:extLst>
              <a:ext uri="{FF2B5EF4-FFF2-40B4-BE49-F238E27FC236}">
                <a16:creationId xmlns:a16="http://schemas.microsoft.com/office/drawing/2014/main" id="{C2BA6649-1EE6-CE42-8036-AB1613A554BF}"/>
              </a:ext>
            </a:extLst>
          </p:cNvPr>
          <p:cNvGrpSpPr/>
          <p:nvPr/>
        </p:nvGrpSpPr>
        <p:grpSpPr>
          <a:xfrm>
            <a:off x="4781091" y="3569413"/>
            <a:ext cx="2716305" cy="1225183"/>
            <a:chOff x="4774646" y="2744771"/>
            <a:chExt cx="2716305" cy="1225183"/>
          </a:xfrm>
        </p:grpSpPr>
        <p:pic>
          <p:nvPicPr>
            <p:cNvPr id="52" name="Picture 51">
              <a:extLst>
                <a:ext uri="{FF2B5EF4-FFF2-40B4-BE49-F238E27FC236}">
                  <a16:creationId xmlns:a16="http://schemas.microsoft.com/office/drawing/2014/main" id="{11E72F6D-6B4A-A646-97EF-EC356F63052B}"/>
                </a:ext>
              </a:extLst>
            </p:cNvPr>
            <p:cNvPicPr>
              <a:picLocks noChangeAspect="1"/>
            </p:cNvPicPr>
            <p:nvPr/>
          </p:nvPicPr>
          <p:blipFill rotWithShape="1">
            <a:blip r:embed="rId21"/>
            <a:srcRect l="33901" t="32311" r="31307" b="33480"/>
            <a:stretch/>
          </p:blipFill>
          <p:spPr>
            <a:xfrm>
              <a:off x="4774646" y="2744771"/>
              <a:ext cx="1325553" cy="1225183"/>
            </a:xfrm>
            <a:prstGeom prst="rect">
              <a:avLst/>
            </a:prstGeom>
          </p:spPr>
        </p:pic>
        <p:pic>
          <p:nvPicPr>
            <p:cNvPr id="57" name="Picture 56">
              <a:extLst>
                <a:ext uri="{FF2B5EF4-FFF2-40B4-BE49-F238E27FC236}">
                  <a16:creationId xmlns:a16="http://schemas.microsoft.com/office/drawing/2014/main" id="{4F0E93B7-4D64-7343-AD8C-80A73DD967B7}"/>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8511" b="89894" l="6630" r="89687">
                          <a14:foregroundMark x1="17311" y1="29255" x2="17311" y2="29255"/>
                          <a14:foregroundMark x1="25599" y1="29255" x2="25599" y2="29255"/>
                          <a14:foregroundMark x1="34622" y1="8511" x2="34622" y2="8511"/>
                          <a14:foregroundMark x1="6630" y1="12766" x2="6630" y2="12766"/>
                          <a14:foregroundMark x1="50829" y1="23404" x2="50829" y2="23404"/>
                          <a14:foregroundMark x1="64641" y1="25000" x2="64641" y2="25000"/>
                          <a14:foregroundMark x1="76980" y1="17021" x2="76980" y2="17021"/>
                        </a14:backgroundRemoval>
                      </a14:imgEffect>
                    </a14:imgLayer>
                  </a14:imgProps>
                </a:ext>
              </a:extLst>
            </a:blip>
            <a:stretch>
              <a:fillRect/>
            </a:stretch>
          </p:blipFill>
          <p:spPr>
            <a:xfrm>
              <a:off x="5719067" y="3142431"/>
              <a:ext cx="1771884" cy="614602"/>
            </a:xfrm>
            <a:prstGeom prst="rect">
              <a:avLst/>
            </a:prstGeom>
          </p:spPr>
        </p:pic>
      </p:grpSp>
      <p:pic>
        <p:nvPicPr>
          <p:cNvPr id="60" name="Picture 59">
            <a:extLst>
              <a:ext uri="{FF2B5EF4-FFF2-40B4-BE49-F238E27FC236}">
                <a16:creationId xmlns:a16="http://schemas.microsoft.com/office/drawing/2014/main" id="{0AC1F69D-60FC-064F-AFF2-9FFBB2750A30}"/>
              </a:ext>
            </a:extLst>
          </p:cNvPr>
          <p:cNvPicPr>
            <a:picLocks noChangeAspect="1"/>
          </p:cNvPicPr>
          <p:nvPr/>
        </p:nvPicPr>
        <p:blipFill>
          <a:blip r:embed="rId28"/>
          <a:stretch>
            <a:fillRect/>
          </a:stretch>
        </p:blipFill>
        <p:spPr>
          <a:xfrm>
            <a:off x="2909589" y="1250806"/>
            <a:ext cx="1384008" cy="1384008"/>
          </a:xfrm>
          <a:prstGeom prst="rect">
            <a:avLst/>
          </a:prstGeom>
        </p:spPr>
      </p:pic>
      <p:pic>
        <p:nvPicPr>
          <p:cNvPr id="63" name="Picture 62">
            <a:extLst>
              <a:ext uri="{FF2B5EF4-FFF2-40B4-BE49-F238E27FC236}">
                <a16:creationId xmlns:a16="http://schemas.microsoft.com/office/drawing/2014/main" id="{E5887147-E6B1-AF43-9C2D-DB4C555712F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9598" b="95820" l="3497" r="93357">
                        <a14:foregroundMark x1="20979" y1="44118" x2="20979" y2="44118"/>
                        <a14:foregroundMark x1="10315" y1="54489" x2="10315" y2="54489"/>
                        <a14:foregroundMark x1="3846" y1="51238" x2="3846" y2="51238"/>
                        <a14:foregroundMark x1="36713" y1="15325" x2="36713" y2="15325"/>
                        <a14:foregroundMark x1="36713" y1="59288" x2="36713" y2="59288"/>
                        <a14:foregroundMark x1="62587" y1="36687" x2="62587" y2="36687"/>
                        <a14:foregroundMark x1="62587" y1="43808" x2="62587" y2="43808"/>
                        <a14:foregroundMark x1="62238" y1="47833" x2="62238" y2="47833"/>
                        <a14:foregroundMark x1="62238" y1="55882" x2="62238" y2="55882"/>
                        <a14:foregroundMark x1="79021" y1="89009" x2="79021" y2="89009"/>
                        <a14:foregroundMark x1="77797" y1="95820" x2="77797" y2="95820"/>
                        <a14:foregroundMark x1="93531" y1="83901" x2="93531" y2="83901"/>
                        <a14:foregroundMark x1="77098" y1="95820" x2="77098" y2="95820"/>
                        <a14:backgroundMark x1="15210" y1="17337" x2="15210" y2="17337"/>
                        <a14:backgroundMark x1="19930" y1="18111" x2="19930" y2="18111"/>
                        <a14:backgroundMark x1="48776" y1="29257" x2="48427" y2="45046"/>
                        <a14:backgroundMark x1="73252" y1="32198" x2="72902" y2="42415"/>
                        <a14:backgroundMark x1="69755" y1="74458" x2="69755" y2="74458"/>
                        <a14:backgroundMark x1="81643" y1="86378" x2="81643" y2="86378"/>
                        <a14:backgroundMark x1="15210" y1="26161" x2="15210" y2="26161"/>
                      </a14:backgroundRemoval>
                    </a14:imgEffect>
                  </a14:imgLayer>
                </a14:imgProps>
              </a:ext>
            </a:extLst>
          </a:blip>
          <a:stretch>
            <a:fillRect/>
          </a:stretch>
        </p:blipFill>
        <p:spPr>
          <a:xfrm>
            <a:off x="7369359" y="3097750"/>
            <a:ext cx="1187375" cy="1340987"/>
          </a:xfrm>
          <a:prstGeom prst="rect">
            <a:avLst/>
          </a:prstGeom>
        </p:spPr>
      </p:pic>
      <p:pic>
        <p:nvPicPr>
          <p:cNvPr id="64" name="Picture 63">
            <a:extLst>
              <a:ext uri="{FF2B5EF4-FFF2-40B4-BE49-F238E27FC236}">
                <a16:creationId xmlns:a16="http://schemas.microsoft.com/office/drawing/2014/main" id="{E12E48EC-9A83-304F-A8A6-39D3EC661A42}"/>
              </a:ext>
            </a:extLst>
          </p:cNvPr>
          <p:cNvPicPr>
            <a:picLocks noChangeAspect="1"/>
          </p:cNvPicPr>
          <p:nvPr/>
        </p:nvPicPr>
        <p:blipFill>
          <a:blip r:embed="rId31"/>
          <a:stretch>
            <a:fillRect/>
          </a:stretch>
        </p:blipFill>
        <p:spPr>
          <a:xfrm>
            <a:off x="8298872" y="4051272"/>
            <a:ext cx="1493867" cy="1493867"/>
          </a:xfrm>
          <a:prstGeom prst="rect">
            <a:avLst/>
          </a:prstGeom>
        </p:spPr>
      </p:pic>
      <p:pic>
        <p:nvPicPr>
          <p:cNvPr id="65" name="Picture 64">
            <a:extLst>
              <a:ext uri="{FF2B5EF4-FFF2-40B4-BE49-F238E27FC236}">
                <a16:creationId xmlns:a16="http://schemas.microsoft.com/office/drawing/2014/main" id="{2896ED8E-8C34-D440-8DE4-154990C428C3}"/>
              </a:ext>
            </a:extLst>
          </p:cNvPr>
          <p:cNvPicPr>
            <a:picLocks noChangeAspect="1"/>
          </p:cNvPicPr>
          <p:nvPr/>
        </p:nvPicPr>
        <p:blipFill rotWithShape="1">
          <a:blip r:embed="rId32">
            <a:extLst>
              <a:ext uri="{BEBA8EAE-BF5A-486C-A8C5-ECC9F3942E4B}">
                <a14:imgProps xmlns:a14="http://schemas.microsoft.com/office/drawing/2010/main">
                  <a14:imgLayer r:embed="rId33">
                    <a14:imgEffect>
                      <a14:backgroundRemoval t="34893" b="54401" l="36114" r="63163">
                        <a14:foregroundMark x1="49138" y1="40672" x2="49138" y2="40672"/>
                        <a14:foregroundMark x1="53103" y1="37873" x2="53103" y2="37873"/>
                        <a14:foregroundMark x1="42241" y1="50560" x2="42241" y2="50560"/>
                        <a14:foregroundMark x1="45172" y1="51493" x2="45172" y2="51493"/>
                        <a14:foregroundMark x1="52931" y1="47948" x2="52931" y2="47948"/>
                        <a14:foregroundMark x1="58276" y1="49440" x2="58276" y2="49440"/>
                      </a14:backgroundRemoval>
                    </a14:imgEffect>
                  </a14:imgLayer>
                </a14:imgProps>
              </a:ext>
            </a:extLst>
          </a:blip>
          <a:srcRect l="32733" t="32454" r="33456" b="43161"/>
          <a:stretch/>
        </p:blipFill>
        <p:spPr>
          <a:xfrm>
            <a:off x="7384249" y="1944453"/>
            <a:ext cx="1102202" cy="734626"/>
          </a:xfrm>
          <a:prstGeom prst="rect">
            <a:avLst/>
          </a:prstGeom>
        </p:spPr>
      </p:pic>
      <p:pic>
        <p:nvPicPr>
          <p:cNvPr id="67" name="Picture 66">
            <a:extLst>
              <a:ext uri="{FF2B5EF4-FFF2-40B4-BE49-F238E27FC236}">
                <a16:creationId xmlns:a16="http://schemas.microsoft.com/office/drawing/2014/main" id="{8D26DF16-116C-F343-A96E-8B6A8FDDE8F5}"/>
              </a:ext>
            </a:extLst>
          </p:cNvPr>
          <p:cNvPicPr>
            <a:picLocks noChangeAspect="1"/>
          </p:cNvPicPr>
          <p:nvPr/>
        </p:nvPicPr>
        <p:blipFill rotWithShape="1">
          <a:blip r:embed="rId34">
            <a:extLst>
              <a:ext uri="{BEBA8EAE-BF5A-486C-A8C5-ECC9F3942E4B}">
                <a14:imgProps xmlns:a14="http://schemas.microsoft.com/office/drawing/2010/main">
                  <a14:imgLayer r:embed="rId35">
                    <a14:imgEffect>
                      <a14:backgroundRemoval t="560" b="27799" l="40690" r="60690">
                        <a14:foregroundMark x1="46724" y1="11940" x2="46724" y2="11940"/>
                        <a14:foregroundMark x1="46897" y1="15672" x2="46897" y2="15672"/>
                        <a14:foregroundMark x1="45517" y1="16604" x2="45517" y2="16604"/>
                        <a14:foregroundMark x1="45517" y1="18657" x2="45517" y2="18657"/>
                        <a14:foregroundMark x1="50517" y1="16231" x2="50517" y2="16231"/>
                        <a14:foregroundMark x1="50517" y1="18843" x2="50517" y2="18843"/>
                        <a14:foregroundMark x1="53103" y1="18843" x2="53103" y2="18843"/>
                        <a14:foregroundMark x1="53276" y1="16231" x2="53276" y2="16231"/>
                        <a14:foregroundMark x1="55517" y1="17724" x2="55517" y2="17724"/>
                        <a14:foregroundMark x1="57241" y1="11754" x2="57241" y2="11754"/>
                        <a14:foregroundMark x1="56724" y1="6903" x2="56724" y2="6903"/>
                        <a14:foregroundMark x1="51897" y1="5410" x2="51897" y2="5410"/>
                        <a14:foregroundMark x1="48103" y1="3731" x2="48103" y2="3731"/>
                        <a14:foregroundMark x1="42069" y1="7463" x2="42069" y2="7463"/>
                        <a14:foregroundMark x1="41552" y1="12313" x2="41552" y2="12313"/>
                        <a14:foregroundMark x1="42414" y1="15858" x2="42414" y2="15858"/>
                        <a14:foregroundMark x1="42931" y1="16604" x2="42931" y2="16604"/>
                        <a14:foregroundMark x1="41207" y1="12687" x2="41207" y2="12687"/>
                        <a14:foregroundMark x1="41207" y1="11940" x2="41207" y2="11940"/>
                        <a14:foregroundMark x1="41897" y1="11940" x2="41897" y2="11940"/>
                        <a14:foregroundMark x1="41897" y1="13619" x2="41897" y2="13619"/>
                        <a14:foregroundMark x1="42069" y1="14739" x2="42069" y2="14739"/>
                        <a14:foregroundMark x1="41034" y1="13619" x2="41034" y2="13619"/>
                        <a14:foregroundMark x1="41207" y1="14552" x2="41207" y2="14552"/>
                        <a14:foregroundMark x1="42069" y1="12873" x2="42069" y2="12873"/>
                        <a14:foregroundMark x1="41724" y1="3358" x2="41724" y2="3358"/>
                        <a14:foregroundMark x1="41724" y1="2052" x2="41724" y2="2052"/>
                        <a14:foregroundMark x1="42241" y1="1493" x2="42241" y2="1493"/>
                        <a14:foregroundMark x1="41897" y1="3731" x2="41897" y2="3731"/>
                        <a14:foregroundMark x1="41034" y1="3358" x2="41034" y2="3358"/>
                        <a14:foregroundMark x1="41207" y1="4104" x2="41207" y2="4104"/>
                        <a14:foregroundMark x1="45345" y1="560" x2="45345" y2="560"/>
                        <a14:foregroundMark x1="53103" y1="933" x2="53103" y2="933"/>
                        <a14:foregroundMark x1="51034" y1="1119" x2="51034" y2="1119"/>
                        <a14:foregroundMark x1="48793" y1="1119" x2="48793" y2="1119"/>
                        <a14:foregroundMark x1="48793" y1="1119" x2="48793" y2="1119"/>
                        <a14:foregroundMark x1="46724" y1="933" x2="46724" y2="933"/>
                        <a14:foregroundMark x1="44138" y1="1119" x2="44138" y2="1119"/>
                        <a14:foregroundMark x1="57241" y1="2799" x2="57241" y2="2799"/>
                        <a14:foregroundMark x1="56207" y1="16978" x2="56207" y2="16978"/>
                        <a14:foregroundMark x1="58103" y1="17164" x2="58103" y2="17164"/>
                        <a14:foregroundMark x1="52586" y1="16045" x2="52586" y2="16045"/>
                        <a14:foregroundMark x1="51034" y1="11567" x2="51034" y2="11567"/>
                        <a14:foregroundMark x1="45517" y1="25373" x2="45517" y2="25373"/>
                        <a14:foregroundMark x1="47759" y1="25373" x2="47759" y2="25373"/>
                        <a14:foregroundMark x1="48793" y1="25373" x2="48793" y2="25373"/>
                        <a14:foregroundMark x1="50345" y1="25000" x2="50345" y2="25000"/>
                        <a14:foregroundMark x1="50345" y1="23881" x2="50345" y2="23881"/>
                        <a14:foregroundMark x1="52414" y1="25000" x2="52414" y2="25000"/>
                        <a14:foregroundMark x1="53448" y1="24813" x2="53448" y2="24813"/>
                        <a14:foregroundMark x1="55172" y1="26119" x2="55172" y2="26119"/>
                        <a14:backgroundMark x1="54138" y1="25373" x2="54138" y2="25373"/>
                        <a14:backgroundMark x1="48276" y1="25746" x2="48276" y2="25746"/>
                      </a14:backgroundRemoval>
                    </a14:imgEffect>
                  </a14:imgLayer>
                </a14:imgProps>
              </a:ext>
            </a:extLst>
          </a:blip>
          <a:srcRect l="39092" r="36893" b="68867"/>
          <a:stretch/>
        </p:blipFill>
        <p:spPr>
          <a:xfrm>
            <a:off x="7409612" y="331240"/>
            <a:ext cx="1142681" cy="1368999"/>
          </a:xfrm>
          <a:prstGeom prst="rect">
            <a:avLst/>
          </a:prstGeom>
        </p:spPr>
      </p:pic>
      <p:pic>
        <p:nvPicPr>
          <p:cNvPr id="69" name="Picture 68">
            <a:extLst>
              <a:ext uri="{FF2B5EF4-FFF2-40B4-BE49-F238E27FC236}">
                <a16:creationId xmlns:a16="http://schemas.microsoft.com/office/drawing/2014/main" id="{906DA9F4-9BD2-AD4E-A78A-CCEA660D69E3}"/>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10000" b="90000" l="10000" r="90000">
                        <a14:foregroundMark x1="43981" y1="32609" x2="43981" y2="32609"/>
                        <a14:foregroundMark x1="69907" y1="34783" x2="69907" y2="34783"/>
                        <a14:foregroundMark x1="86574" y1="34783" x2="86574" y2="34783"/>
                      </a14:backgroundRemoval>
                    </a14:imgEffect>
                  </a14:imgLayer>
                </a14:imgProps>
              </a:ext>
            </a:extLst>
          </a:blip>
          <a:stretch>
            <a:fillRect/>
          </a:stretch>
        </p:blipFill>
        <p:spPr>
          <a:xfrm>
            <a:off x="8471137" y="1398662"/>
            <a:ext cx="1227356" cy="1306907"/>
          </a:xfrm>
          <a:prstGeom prst="rect">
            <a:avLst/>
          </a:prstGeom>
        </p:spPr>
      </p:pic>
      <p:pic>
        <p:nvPicPr>
          <p:cNvPr id="70" name="Picture 69">
            <a:extLst>
              <a:ext uri="{FF2B5EF4-FFF2-40B4-BE49-F238E27FC236}">
                <a16:creationId xmlns:a16="http://schemas.microsoft.com/office/drawing/2014/main" id="{C97F2597-C405-F146-AE49-43E03F364EFD}"/>
              </a:ext>
            </a:extLst>
          </p:cNvPr>
          <p:cNvPicPr>
            <a:picLocks noChangeAspect="1"/>
          </p:cNvPicPr>
          <p:nvPr/>
        </p:nvPicPr>
        <p:blipFill>
          <a:blip r:embed="rId38"/>
          <a:stretch>
            <a:fillRect/>
          </a:stretch>
        </p:blipFill>
        <p:spPr>
          <a:xfrm>
            <a:off x="2995200" y="3941916"/>
            <a:ext cx="1270000" cy="1270000"/>
          </a:xfrm>
          <a:prstGeom prst="rect">
            <a:avLst/>
          </a:prstGeom>
        </p:spPr>
      </p:pic>
      <p:pic>
        <p:nvPicPr>
          <p:cNvPr id="71" name="Picture 70">
            <a:extLst>
              <a:ext uri="{FF2B5EF4-FFF2-40B4-BE49-F238E27FC236}">
                <a16:creationId xmlns:a16="http://schemas.microsoft.com/office/drawing/2014/main" id="{E0E3AD6F-8AFF-DF45-A0F1-CFBC223129F0}"/>
              </a:ext>
            </a:extLst>
          </p:cNvPr>
          <p:cNvPicPr>
            <a:picLocks noChangeAspect="1"/>
          </p:cNvPicPr>
          <p:nvPr/>
        </p:nvPicPr>
        <p:blipFill>
          <a:blip r:embed="rId39"/>
          <a:stretch>
            <a:fillRect/>
          </a:stretch>
        </p:blipFill>
        <p:spPr>
          <a:xfrm>
            <a:off x="2827025" y="5573064"/>
            <a:ext cx="1190095" cy="1190095"/>
          </a:xfrm>
          <a:prstGeom prst="rect">
            <a:avLst/>
          </a:prstGeom>
        </p:spPr>
      </p:pic>
      <p:pic>
        <p:nvPicPr>
          <p:cNvPr id="72" name="Picture 71">
            <a:extLst>
              <a:ext uri="{FF2B5EF4-FFF2-40B4-BE49-F238E27FC236}">
                <a16:creationId xmlns:a16="http://schemas.microsoft.com/office/drawing/2014/main" id="{CAAEAA01-05D0-444E-B819-B1E71921D867}"/>
              </a:ext>
            </a:extLst>
          </p:cNvPr>
          <p:cNvPicPr>
            <a:picLocks noChangeAspect="1"/>
          </p:cNvPicPr>
          <p:nvPr/>
        </p:nvPicPr>
        <p:blipFill>
          <a:blip r:embed="rId40"/>
          <a:stretch>
            <a:fillRect/>
          </a:stretch>
        </p:blipFill>
        <p:spPr>
          <a:xfrm>
            <a:off x="7493472" y="5472384"/>
            <a:ext cx="1421112" cy="1421112"/>
          </a:xfrm>
          <a:prstGeom prst="rect">
            <a:avLst/>
          </a:prstGeom>
        </p:spPr>
      </p:pic>
    </p:spTree>
    <p:extLst>
      <p:ext uri="{BB962C8B-B14F-4D97-AF65-F5344CB8AC3E}">
        <p14:creationId xmlns:p14="http://schemas.microsoft.com/office/powerpoint/2010/main" val="412709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ltLang="zh-CN" dirty="0"/>
              <a:t>Cost</a:t>
            </a:r>
            <a:r>
              <a:rPr lang="en-ZA" dirty="0"/>
              <a:t> </a:t>
            </a:r>
            <a:r>
              <a:rPr lang="en-US" altLang="zh-CN" b="0" dirty="0"/>
              <a:t>Structure</a:t>
            </a:r>
            <a:endParaRPr lang="en-IN" b="0"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IN"/>
              <a:t>©2018 – Team Name – All Rights Reserved</a:t>
            </a:r>
            <a:endParaRPr lang="en-IN" dirty="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IN" smtClean="0"/>
              <a:pPr/>
              <a:t>14</a:t>
            </a:fld>
            <a:endParaRPr lang="en-IN" dirty="0"/>
          </a:p>
        </p:txBody>
      </p:sp>
      <p:sp>
        <p:nvSpPr>
          <p:cNvPr id="8" name="Text Placeholder 32">
            <a:extLst>
              <a:ext uri="{FF2B5EF4-FFF2-40B4-BE49-F238E27FC236}">
                <a16:creationId xmlns:a16="http://schemas.microsoft.com/office/drawing/2014/main" id="{7CFD0302-279C-8A48-9E27-AD5B08D6501E}"/>
              </a:ext>
            </a:extLst>
          </p:cNvPr>
          <p:cNvSpPr txBox="1">
            <a:spLocks/>
          </p:cNvSpPr>
          <p:nvPr/>
        </p:nvSpPr>
        <p:spPr>
          <a:xfrm>
            <a:off x="1116245" y="1814729"/>
            <a:ext cx="9178775" cy="4083888"/>
          </a:xfrm>
          <a:prstGeom prst="rect">
            <a:avLst/>
          </a:prstGeom>
        </p:spPr>
        <p:txBody>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Cloud</a:t>
            </a:r>
            <a:r>
              <a:rPr lang="zh-CN" altLang="en-US" dirty="0"/>
              <a:t> </a:t>
            </a:r>
            <a:r>
              <a:rPr lang="en-US" altLang="zh-CN" dirty="0"/>
              <a:t>Servers:</a:t>
            </a:r>
            <a:r>
              <a:rPr lang="zh-CN" altLang="en-US" dirty="0"/>
              <a:t> </a:t>
            </a:r>
            <a:r>
              <a:rPr lang="en-US" altLang="zh-CN" dirty="0">
                <a:solidFill>
                  <a:srgbClr val="C00000"/>
                </a:solidFill>
              </a:rPr>
              <a:t>~</a:t>
            </a:r>
            <a:r>
              <a:rPr lang="zh-CN" altLang="en-US" dirty="0">
                <a:solidFill>
                  <a:srgbClr val="C00000"/>
                </a:solidFill>
              </a:rPr>
              <a:t> </a:t>
            </a:r>
            <a:r>
              <a:rPr lang="en-US" altLang="zh-CN" dirty="0">
                <a:solidFill>
                  <a:srgbClr val="C00000"/>
                </a:solidFill>
              </a:rPr>
              <a:t>$1million/</a:t>
            </a:r>
            <a:r>
              <a:rPr lang="en-US" altLang="zh-CN" dirty="0" err="1">
                <a:solidFill>
                  <a:srgbClr val="C00000"/>
                </a:solidFill>
              </a:rPr>
              <a:t>yr</a:t>
            </a:r>
            <a:endParaRPr lang="en-US" altLang="zh-CN" dirty="0">
              <a:solidFill>
                <a:srgbClr val="C00000"/>
              </a:solidFill>
            </a:endParaRPr>
          </a:p>
          <a:p>
            <a:endParaRPr lang="en-US" altLang="zh-CN" dirty="0"/>
          </a:p>
          <a:p>
            <a:r>
              <a:rPr lang="en-US" altLang="zh-CN" dirty="0"/>
              <a:t>Developers:</a:t>
            </a:r>
            <a:r>
              <a:rPr lang="zh-CN" altLang="en-US" dirty="0"/>
              <a:t> </a:t>
            </a:r>
            <a:r>
              <a:rPr lang="en-US" altLang="zh-CN" dirty="0">
                <a:solidFill>
                  <a:srgbClr val="C00000"/>
                </a:solidFill>
              </a:rPr>
              <a:t>~</a:t>
            </a:r>
            <a:r>
              <a:rPr lang="zh-CN" altLang="en-US" dirty="0">
                <a:solidFill>
                  <a:srgbClr val="C00000"/>
                </a:solidFill>
              </a:rPr>
              <a:t> </a:t>
            </a:r>
            <a:r>
              <a:rPr lang="en-US" altLang="zh-CN" dirty="0">
                <a:solidFill>
                  <a:srgbClr val="C00000"/>
                </a:solidFill>
              </a:rPr>
              <a:t>$4</a:t>
            </a:r>
            <a:r>
              <a:rPr lang="zh-CN" altLang="en-US" dirty="0">
                <a:solidFill>
                  <a:srgbClr val="C00000"/>
                </a:solidFill>
              </a:rPr>
              <a:t> </a:t>
            </a:r>
            <a:r>
              <a:rPr lang="en-US" altLang="zh-CN" dirty="0">
                <a:solidFill>
                  <a:srgbClr val="C00000"/>
                </a:solidFill>
              </a:rPr>
              <a:t>million</a:t>
            </a:r>
            <a:r>
              <a:rPr lang="zh-CN" altLang="en-US" dirty="0">
                <a:solidFill>
                  <a:srgbClr val="C00000"/>
                </a:solidFill>
              </a:rPr>
              <a:t> </a:t>
            </a:r>
            <a:r>
              <a:rPr lang="en-US" altLang="zh-CN" dirty="0">
                <a:solidFill>
                  <a:srgbClr val="C00000"/>
                </a:solidFill>
              </a:rPr>
              <a:t>+</a:t>
            </a:r>
            <a:r>
              <a:rPr lang="zh-CN" altLang="en-US" dirty="0">
                <a:solidFill>
                  <a:srgbClr val="C00000"/>
                </a:solidFill>
              </a:rPr>
              <a:t> </a:t>
            </a:r>
            <a:r>
              <a:rPr lang="en-US" altLang="zh-CN" dirty="0">
                <a:solidFill>
                  <a:srgbClr val="C00000"/>
                </a:solidFill>
              </a:rPr>
              <a:t>bonus</a:t>
            </a:r>
            <a:r>
              <a:rPr lang="zh-CN" altLang="en-US" dirty="0">
                <a:solidFill>
                  <a:srgbClr val="C00000"/>
                </a:solidFill>
              </a:rPr>
              <a:t> </a:t>
            </a:r>
            <a:r>
              <a:rPr lang="en-US" altLang="zh-CN" dirty="0">
                <a:solidFill>
                  <a:srgbClr val="C00000"/>
                </a:solidFill>
              </a:rPr>
              <a:t>$2</a:t>
            </a:r>
            <a:r>
              <a:rPr lang="zh-CN" altLang="en-US" dirty="0">
                <a:solidFill>
                  <a:srgbClr val="C00000"/>
                </a:solidFill>
              </a:rPr>
              <a:t> </a:t>
            </a:r>
            <a:r>
              <a:rPr lang="en-US" altLang="zh-CN" dirty="0">
                <a:solidFill>
                  <a:srgbClr val="C00000"/>
                </a:solidFill>
              </a:rPr>
              <a:t>million/</a:t>
            </a:r>
            <a:r>
              <a:rPr lang="en-US" altLang="zh-CN" dirty="0" err="1">
                <a:solidFill>
                  <a:srgbClr val="C00000"/>
                </a:solidFill>
              </a:rPr>
              <a:t>yr</a:t>
            </a:r>
            <a:endParaRPr lang="en-US" altLang="zh-CN" dirty="0">
              <a:solidFill>
                <a:srgbClr val="C00000"/>
              </a:solidFill>
            </a:endParaRPr>
          </a:p>
          <a:p>
            <a:endParaRPr lang="en-US" altLang="zh-CN" dirty="0"/>
          </a:p>
          <a:p>
            <a:r>
              <a:rPr lang="en-US" altLang="zh-CN" dirty="0"/>
              <a:t>Office:</a:t>
            </a:r>
            <a:r>
              <a:rPr lang="zh-CN" altLang="en-US" dirty="0"/>
              <a:t> </a:t>
            </a:r>
            <a:r>
              <a:rPr lang="en-US" altLang="zh-CN" dirty="0">
                <a:solidFill>
                  <a:srgbClr val="C00000"/>
                </a:solidFill>
              </a:rPr>
              <a:t>~</a:t>
            </a:r>
            <a:r>
              <a:rPr lang="zh-CN" altLang="en-US" dirty="0">
                <a:solidFill>
                  <a:srgbClr val="C00000"/>
                </a:solidFill>
              </a:rPr>
              <a:t> </a:t>
            </a:r>
            <a:r>
              <a:rPr lang="en-US" altLang="zh-CN" dirty="0">
                <a:solidFill>
                  <a:srgbClr val="C00000"/>
                </a:solidFill>
              </a:rPr>
              <a:t>$1m/</a:t>
            </a:r>
            <a:r>
              <a:rPr lang="en-US" altLang="zh-CN" dirty="0" err="1">
                <a:solidFill>
                  <a:srgbClr val="C00000"/>
                </a:solidFill>
              </a:rPr>
              <a:t>yr</a:t>
            </a:r>
            <a:endParaRPr lang="en-US" altLang="zh-CN" dirty="0">
              <a:solidFill>
                <a:srgbClr val="C00000"/>
              </a:solidFill>
            </a:endParaRPr>
          </a:p>
          <a:p>
            <a:endParaRPr lang="en-US" altLang="zh-CN" dirty="0"/>
          </a:p>
          <a:p>
            <a:r>
              <a:rPr lang="en-US" altLang="zh-CN" dirty="0"/>
              <a:t>Others:</a:t>
            </a:r>
            <a:r>
              <a:rPr lang="zh-CN" altLang="en-US" dirty="0"/>
              <a:t> </a:t>
            </a:r>
            <a:r>
              <a:rPr lang="en-US" altLang="zh-CN" dirty="0">
                <a:solidFill>
                  <a:srgbClr val="C00000"/>
                </a:solidFill>
              </a:rPr>
              <a:t>~</a:t>
            </a:r>
            <a:r>
              <a:rPr lang="zh-CN" altLang="en-US" dirty="0">
                <a:solidFill>
                  <a:srgbClr val="C00000"/>
                </a:solidFill>
              </a:rPr>
              <a:t> </a:t>
            </a:r>
            <a:r>
              <a:rPr lang="en-US" altLang="zh-CN" dirty="0">
                <a:solidFill>
                  <a:srgbClr val="C00000"/>
                </a:solidFill>
              </a:rPr>
              <a:t>$500K/</a:t>
            </a:r>
            <a:r>
              <a:rPr lang="en-US" altLang="zh-CN" dirty="0" err="1">
                <a:solidFill>
                  <a:srgbClr val="C00000"/>
                </a:solidFill>
              </a:rPr>
              <a:t>yr</a:t>
            </a:r>
            <a:endParaRPr lang="en-US" altLang="zh-CN" dirty="0">
              <a:solidFill>
                <a:srgbClr val="C00000"/>
              </a:solidFill>
            </a:endParaRPr>
          </a:p>
          <a:p>
            <a:endParaRPr lang="en-US" altLang="zh-CN" dirty="0"/>
          </a:p>
          <a:p>
            <a:pPr marL="0" indent="0" algn="ctr">
              <a:buNone/>
            </a:pPr>
            <a:r>
              <a:rPr lang="en-US" altLang="zh-CN" sz="2600" b="1" dirty="0"/>
              <a:t>Total</a:t>
            </a:r>
            <a:r>
              <a:rPr lang="zh-CN" altLang="en-US" sz="2600" b="1" dirty="0"/>
              <a:t> </a:t>
            </a:r>
            <a:r>
              <a:rPr lang="en-US" altLang="zh-CN" sz="2600" b="1" dirty="0"/>
              <a:t>cost</a:t>
            </a:r>
            <a:r>
              <a:rPr lang="zh-CN" altLang="en-US" sz="2600" b="1" dirty="0"/>
              <a:t> </a:t>
            </a:r>
            <a:r>
              <a:rPr lang="en-US" altLang="zh-CN" sz="2600" b="1" dirty="0"/>
              <a:t>per</a:t>
            </a:r>
            <a:r>
              <a:rPr lang="zh-CN" altLang="en-US" sz="2600" b="1" dirty="0"/>
              <a:t> </a:t>
            </a:r>
            <a:r>
              <a:rPr lang="en-US" altLang="zh-CN" sz="2600" b="1" dirty="0"/>
              <a:t>year:</a:t>
            </a:r>
            <a:r>
              <a:rPr lang="zh-CN" altLang="en-US" sz="2600" b="1" dirty="0"/>
              <a:t> </a:t>
            </a:r>
            <a:r>
              <a:rPr lang="en-US" altLang="zh-CN" sz="2600" dirty="0">
                <a:solidFill>
                  <a:srgbClr val="C00000"/>
                </a:solidFill>
              </a:rPr>
              <a:t>$1m</a:t>
            </a:r>
            <a:r>
              <a:rPr lang="zh-CN" altLang="en-US" sz="2600" dirty="0">
                <a:solidFill>
                  <a:srgbClr val="C00000"/>
                </a:solidFill>
              </a:rPr>
              <a:t> </a:t>
            </a:r>
            <a:r>
              <a:rPr lang="en-US" altLang="zh-CN" sz="2600" dirty="0">
                <a:solidFill>
                  <a:srgbClr val="C00000"/>
                </a:solidFill>
              </a:rPr>
              <a:t>+</a:t>
            </a:r>
            <a:r>
              <a:rPr lang="zh-CN" altLang="en-US" sz="2600" dirty="0">
                <a:solidFill>
                  <a:srgbClr val="C00000"/>
                </a:solidFill>
              </a:rPr>
              <a:t> </a:t>
            </a:r>
            <a:r>
              <a:rPr lang="en-US" altLang="zh-CN" sz="2600" dirty="0">
                <a:solidFill>
                  <a:srgbClr val="C00000"/>
                </a:solidFill>
              </a:rPr>
              <a:t>$6m</a:t>
            </a:r>
            <a:r>
              <a:rPr lang="zh-CN" altLang="en-US" sz="2600" dirty="0">
                <a:solidFill>
                  <a:srgbClr val="C00000"/>
                </a:solidFill>
              </a:rPr>
              <a:t> </a:t>
            </a:r>
            <a:r>
              <a:rPr lang="en-US" altLang="zh-CN" sz="2600" dirty="0">
                <a:solidFill>
                  <a:srgbClr val="C00000"/>
                </a:solidFill>
              </a:rPr>
              <a:t>+</a:t>
            </a:r>
            <a:r>
              <a:rPr lang="zh-CN" altLang="en-US" sz="2600" dirty="0">
                <a:solidFill>
                  <a:srgbClr val="C00000"/>
                </a:solidFill>
              </a:rPr>
              <a:t> </a:t>
            </a:r>
            <a:r>
              <a:rPr lang="en-US" altLang="zh-CN" sz="2600" dirty="0">
                <a:solidFill>
                  <a:srgbClr val="C00000"/>
                </a:solidFill>
              </a:rPr>
              <a:t>$1.5m</a:t>
            </a:r>
            <a:r>
              <a:rPr lang="zh-CN" altLang="en-US" sz="2600" dirty="0">
                <a:solidFill>
                  <a:srgbClr val="C00000"/>
                </a:solidFill>
              </a:rPr>
              <a:t> </a:t>
            </a:r>
            <a:r>
              <a:rPr lang="en-US" altLang="zh-CN" sz="2600" dirty="0">
                <a:solidFill>
                  <a:srgbClr val="C00000"/>
                </a:solidFill>
              </a:rPr>
              <a:t>→</a:t>
            </a:r>
            <a:r>
              <a:rPr lang="zh-CN" altLang="en-US" sz="2600" dirty="0">
                <a:solidFill>
                  <a:srgbClr val="C00000"/>
                </a:solidFill>
              </a:rPr>
              <a:t> </a:t>
            </a:r>
            <a:r>
              <a:rPr lang="en-US" altLang="zh-CN" sz="2600" dirty="0">
                <a:solidFill>
                  <a:srgbClr val="C00000"/>
                </a:solidFill>
              </a:rPr>
              <a:t>$9m</a:t>
            </a:r>
          </a:p>
          <a:p>
            <a:pPr lvl="1"/>
            <a:endParaRPr lang="en-US" altLang="zh-CN" dirty="0"/>
          </a:p>
          <a:p>
            <a:endParaRPr lang="en-US" dirty="0"/>
          </a:p>
          <a:p>
            <a:pPr marL="0" indent="0">
              <a:buNone/>
            </a:pPr>
            <a:endParaRPr lang="en-US" dirty="0"/>
          </a:p>
        </p:txBody>
      </p:sp>
    </p:spTree>
    <p:extLst>
      <p:ext uri="{BB962C8B-B14F-4D97-AF65-F5344CB8AC3E}">
        <p14:creationId xmlns:p14="http://schemas.microsoft.com/office/powerpoint/2010/main" val="2139134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CF01555-DD7E-5E4E-BD0A-8C9F3E165378}"/>
              </a:ext>
            </a:extLst>
          </p:cNvPr>
          <p:cNvSpPr>
            <a:spLocks noGrp="1"/>
          </p:cNvSpPr>
          <p:nvPr>
            <p:ph type="ftr" sz="quarter" idx="17"/>
          </p:nvPr>
        </p:nvSpPr>
        <p:spPr>
          <a:xfrm>
            <a:off x="4038600" y="6356350"/>
            <a:ext cx="4114800" cy="365125"/>
          </a:xfrm>
        </p:spPr>
        <p:txBody>
          <a:bodyPr vert="horz" lIns="91440" tIns="45720" rIns="91440" bIns="45720" rtlCol="0" anchor="ctr">
            <a:normAutofit/>
          </a:bodyPr>
          <a:lstStyle/>
          <a:p>
            <a:pPr algn="ctr">
              <a:spcAft>
                <a:spcPts val="600"/>
              </a:spcAft>
            </a:pPr>
            <a:r>
              <a:rPr lang="en-US" kern="1200">
                <a:solidFill>
                  <a:srgbClr val="FFFFFF"/>
                </a:solidFill>
                <a:latin typeface="+mn-lt"/>
                <a:ea typeface="+mn-ea"/>
                <a:cs typeface="+mn-cs"/>
              </a:rPr>
              <a:t>©2018 – Team Name – All Rights Reserved</a:t>
            </a:r>
          </a:p>
        </p:txBody>
      </p:sp>
      <p:sp>
        <p:nvSpPr>
          <p:cNvPr id="8" name="Slide Number Placeholder 7">
            <a:extLst>
              <a:ext uri="{FF2B5EF4-FFF2-40B4-BE49-F238E27FC236}">
                <a16:creationId xmlns:a16="http://schemas.microsoft.com/office/drawing/2014/main" id="{7B602638-3C02-6141-9F0F-DAC2663165DD}"/>
              </a:ext>
            </a:extLst>
          </p:cNvPr>
          <p:cNvSpPr>
            <a:spLocks noGrp="1"/>
          </p:cNvSpPr>
          <p:nvPr>
            <p:ph type="sldNum" sz="quarter" idx="18"/>
          </p:nvPr>
        </p:nvSpPr>
        <p:spPr>
          <a:xfrm>
            <a:off x="8610600" y="6356350"/>
            <a:ext cx="2743200" cy="365125"/>
          </a:xfrm>
        </p:spPr>
        <p:txBody>
          <a:bodyPr vert="horz" lIns="91440" tIns="45720" rIns="91440" bIns="45720" rtlCol="0" anchor="ctr">
            <a:normAutofit/>
          </a:bodyPr>
          <a:lstStyle/>
          <a:p>
            <a:pPr>
              <a:spcAft>
                <a:spcPts val="600"/>
              </a:spcAft>
            </a:pPr>
            <a:fld id="{8699F50C-BE38-4BD0-BA84-9B090E1F2B9B}" type="slidenum">
              <a:rPr lang="en-US">
                <a:solidFill>
                  <a:srgbClr val="FFFFFF"/>
                </a:solidFill>
              </a:rPr>
              <a:pPr>
                <a:spcAft>
                  <a:spcPts val="600"/>
                </a:spcAft>
              </a:pPr>
              <a:t>15</a:t>
            </a:fld>
            <a:endParaRPr lang="en-US">
              <a:solidFill>
                <a:srgbClr val="FFFFFF"/>
              </a:solidFill>
            </a:endParaRPr>
          </a:p>
        </p:txBody>
      </p:sp>
      <p:grpSp>
        <p:nvGrpSpPr>
          <p:cNvPr id="29" name="Group 28">
            <a:extLst>
              <a:ext uri="{FF2B5EF4-FFF2-40B4-BE49-F238E27FC236}">
                <a16:creationId xmlns:a16="http://schemas.microsoft.com/office/drawing/2014/main" id="{D3874FB1-8833-2046-BF60-2621DD8BC193}"/>
              </a:ext>
            </a:extLst>
          </p:cNvPr>
          <p:cNvGrpSpPr/>
          <p:nvPr/>
        </p:nvGrpSpPr>
        <p:grpSpPr>
          <a:xfrm>
            <a:off x="20" y="-83121"/>
            <a:ext cx="12191980" cy="6927265"/>
            <a:chOff x="20" y="-83121"/>
            <a:chExt cx="12191980" cy="6927265"/>
          </a:xfrm>
        </p:grpSpPr>
        <p:pic>
          <p:nvPicPr>
            <p:cNvPr id="19" name="Picture 18">
              <a:extLst>
                <a:ext uri="{FF2B5EF4-FFF2-40B4-BE49-F238E27FC236}">
                  <a16:creationId xmlns:a16="http://schemas.microsoft.com/office/drawing/2014/main" id="{63C24477-A091-AD42-8DB8-461670528E72}"/>
                </a:ext>
                <a:ext uri="{C183D7F6-B498-43B3-948B-1728B52AA6E4}">
                  <adec:decorative xmlns:adec="http://schemas.microsoft.com/office/drawing/2017/decorative" val="0"/>
                </a:ext>
              </a:extLst>
            </p:cNvPr>
            <p:cNvPicPr>
              <a:picLocks noChangeAspect="1"/>
            </p:cNvPicPr>
            <p:nvPr/>
          </p:nvPicPr>
          <p:blipFill rotWithShape="1">
            <a:blip r:embed="rId3"/>
            <a:srcRect b="15094"/>
            <a:stretch/>
          </p:blipFill>
          <p:spPr>
            <a:xfrm>
              <a:off x="20" y="-83121"/>
              <a:ext cx="12191980" cy="6927265"/>
            </a:xfrm>
            <a:prstGeom prst="rect">
              <a:avLst/>
            </a:prstGeom>
          </p:spPr>
        </p:pic>
        <p:pic>
          <p:nvPicPr>
            <p:cNvPr id="20" name="Picture 19">
              <a:extLst>
                <a:ext uri="{FF2B5EF4-FFF2-40B4-BE49-F238E27FC236}">
                  <a16:creationId xmlns:a16="http://schemas.microsoft.com/office/drawing/2014/main" id="{18D9B13B-647C-5340-93AB-F0799A646407}"/>
                </a:ext>
              </a:extLst>
            </p:cNvPr>
            <p:cNvPicPr>
              <a:picLocks noChangeAspect="1"/>
            </p:cNvPicPr>
            <p:nvPr/>
          </p:nvPicPr>
          <p:blipFill>
            <a:blip r:embed="rId4"/>
            <a:stretch>
              <a:fillRect/>
            </a:stretch>
          </p:blipFill>
          <p:spPr>
            <a:xfrm>
              <a:off x="311727" y="1224973"/>
              <a:ext cx="1676400" cy="889000"/>
            </a:xfrm>
            <a:prstGeom prst="rect">
              <a:avLst/>
            </a:prstGeom>
          </p:spPr>
        </p:pic>
        <p:pic>
          <p:nvPicPr>
            <p:cNvPr id="21" name="Picture 20">
              <a:extLst>
                <a:ext uri="{FF2B5EF4-FFF2-40B4-BE49-F238E27FC236}">
                  <a16:creationId xmlns:a16="http://schemas.microsoft.com/office/drawing/2014/main" id="{40D24B66-128E-CC44-8182-0F93645287D2}"/>
                </a:ext>
              </a:extLst>
            </p:cNvPr>
            <p:cNvPicPr>
              <a:picLocks noChangeAspect="1"/>
            </p:cNvPicPr>
            <p:nvPr/>
          </p:nvPicPr>
          <p:blipFill>
            <a:blip r:embed="rId5"/>
            <a:stretch>
              <a:fillRect/>
            </a:stretch>
          </p:blipFill>
          <p:spPr>
            <a:xfrm>
              <a:off x="2691823" y="1224973"/>
              <a:ext cx="1460500" cy="368300"/>
            </a:xfrm>
            <a:prstGeom prst="rect">
              <a:avLst/>
            </a:prstGeom>
          </p:spPr>
        </p:pic>
        <p:pic>
          <p:nvPicPr>
            <p:cNvPr id="22" name="Picture 21">
              <a:extLst>
                <a:ext uri="{FF2B5EF4-FFF2-40B4-BE49-F238E27FC236}">
                  <a16:creationId xmlns:a16="http://schemas.microsoft.com/office/drawing/2014/main" id="{5EA97B33-6E71-8C4A-AEE9-EBD8647FD10A}"/>
                </a:ext>
              </a:extLst>
            </p:cNvPr>
            <p:cNvPicPr>
              <a:picLocks noChangeAspect="1"/>
            </p:cNvPicPr>
            <p:nvPr/>
          </p:nvPicPr>
          <p:blipFill>
            <a:blip r:embed="rId6"/>
            <a:stretch>
              <a:fillRect/>
            </a:stretch>
          </p:blipFill>
          <p:spPr>
            <a:xfrm>
              <a:off x="2615623" y="3834823"/>
              <a:ext cx="1536700" cy="546100"/>
            </a:xfrm>
            <a:prstGeom prst="rect">
              <a:avLst/>
            </a:prstGeom>
          </p:spPr>
        </p:pic>
        <p:pic>
          <p:nvPicPr>
            <p:cNvPr id="23" name="Picture 22">
              <a:extLst>
                <a:ext uri="{FF2B5EF4-FFF2-40B4-BE49-F238E27FC236}">
                  <a16:creationId xmlns:a16="http://schemas.microsoft.com/office/drawing/2014/main" id="{EBB686CF-D03C-1B42-89DC-6998D244B292}"/>
                </a:ext>
              </a:extLst>
            </p:cNvPr>
            <p:cNvPicPr>
              <a:picLocks noChangeAspect="1"/>
            </p:cNvPicPr>
            <p:nvPr/>
          </p:nvPicPr>
          <p:blipFill>
            <a:blip r:embed="rId7"/>
            <a:stretch>
              <a:fillRect/>
            </a:stretch>
          </p:blipFill>
          <p:spPr>
            <a:xfrm>
              <a:off x="5173373" y="1475751"/>
              <a:ext cx="1845253" cy="1666680"/>
            </a:xfrm>
            <a:prstGeom prst="rect">
              <a:avLst/>
            </a:prstGeom>
          </p:spPr>
        </p:pic>
        <p:pic>
          <p:nvPicPr>
            <p:cNvPr id="24" name="Picture 23">
              <a:extLst>
                <a:ext uri="{FF2B5EF4-FFF2-40B4-BE49-F238E27FC236}">
                  <a16:creationId xmlns:a16="http://schemas.microsoft.com/office/drawing/2014/main" id="{E717A598-8BE3-5F48-A46A-59E2874AA751}"/>
                </a:ext>
              </a:extLst>
            </p:cNvPr>
            <p:cNvPicPr>
              <a:picLocks noChangeAspect="1"/>
            </p:cNvPicPr>
            <p:nvPr/>
          </p:nvPicPr>
          <p:blipFill>
            <a:blip r:embed="rId8"/>
            <a:stretch>
              <a:fillRect/>
            </a:stretch>
          </p:blipFill>
          <p:spPr>
            <a:xfrm>
              <a:off x="7671377" y="1496533"/>
              <a:ext cx="1828800" cy="482600"/>
            </a:xfrm>
            <a:prstGeom prst="rect">
              <a:avLst/>
            </a:prstGeom>
          </p:spPr>
        </p:pic>
        <p:pic>
          <p:nvPicPr>
            <p:cNvPr id="25" name="Picture 24">
              <a:extLst>
                <a:ext uri="{FF2B5EF4-FFF2-40B4-BE49-F238E27FC236}">
                  <a16:creationId xmlns:a16="http://schemas.microsoft.com/office/drawing/2014/main" id="{363E3EB2-C794-1547-A53D-15450B7EDDA6}"/>
                </a:ext>
              </a:extLst>
            </p:cNvPr>
            <p:cNvPicPr>
              <a:picLocks noChangeAspect="1"/>
            </p:cNvPicPr>
            <p:nvPr/>
          </p:nvPicPr>
          <p:blipFill>
            <a:blip r:embed="rId9"/>
            <a:stretch>
              <a:fillRect/>
            </a:stretch>
          </p:blipFill>
          <p:spPr>
            <a:xfrm>
              <a:off x="7823199" y="3864505"/>
              <a:ext cx="1676977" cy="635000"/>
            </a:xfrm>
            <a:prstGeom prst="rect">
              <a:avLst/>
            </a:prstGeom>
          </p:spPr>
        </p:pic>
        <p:pic>
          <p:nvPicPr>
            <p:cNvPr id="26" name="Picture 25">
              <a:extLst>
                <a:ext uri="{FF2B5EF4-FFF2-40B4-BE49-F238E27FC236}">
                  <a16:creationId xmlns:a16="http://schemas.microsoft.com/office/drawing/2014/main" id="{959FB8A7-3282-4C4D-BFB9-629825FCA16C}"/>
                </a:ext>
              </a:extLst>
            </p:cNvPr>
            <p:cNvPicPr>
              <a:picLocks noChangeAspect="1"/>
            </p:cNvPicPr>
            <p:nvPr/>
          </p:nvPicPr>
          <p:blipFill>
            <a:blip r:embed="rId10"/>
            <a:stretch>
              <a:fillRect/>
            </a:stretch>
          </p:blipFill>
          <p:spPr>
            <a:xfrm>
              <a:off x="10543598" y="1527752"/>
              <a:ext cx="1333500" cy="685800"/>
            </a:xfrm>
            <a:prstGeom prst="rect">
              <a:avLst/>
            </a:prstGeom>
          </p:spPr>
        </p:pic>
        <p:pic>
          <p:nvPicPr>
            <p:cNvPr id="28" name="Picture 27">
              <a:extLst>
                <a:ext uri="{FF2B5EF4-FFF2-40B4-BE49-F238E27FC236}">
                  <a16:creationId xmlns:a16="http://schemas.microsoft.com/office/drawing/2014/main" id="{4AF945A9-3150-0E49-92D4-8BCECC0AF4E2}"/>
                </a:ext>
              </a:extLst>
            </p:cNvPr>
            <p:cNvPicPr>
              <a:picLocks noChangeAspect="1"/>
            </p:cNvPicPr>
            <p:nvPr/>
          </p:nvPicPr>
          <p:blipFill>
            <a:blip r:embed="rId11"/>
            <a:stretch>
              <a:fillRect/>
            </a:stretch>
          </p:blipFill>
          <p:spPr>
            <a:xfrm>
              <a:off x="10187998" y="6410325"/>
              <a:ext cx="1689100" cy="433819"/>
            </a:xfrm>
            <a:prstGeom prst="rect">
              <a:avLst/>
            </a:prstGeom>
          </p:spPr>
        </p:pic>
        <p:pic>
          <p:nvPicPr>
            <p:cNvPr id="27" name="Picture 26">
              <a:extLst>
                <a:ext uri="{FF2B5EF4-FFF2-40B4-BE49-F238E27FC236}">
                  <a16:creationId xmlns:a16="http://schemas.microsoft.com/office/drawing/2014/main" id="{5D61C039-99FD-7142-BEA0-634B57666604}"/>
                </a:ext>
              </a:extLst>
            </p:cNvPr>
            <p:cNvPicPr>
              <a:picLocks noChangeAspect="1"/>
            </p:cNvPicPr>
            <p:nvPr/>
          </p:nvPicPr>
          <p:blipFill>
            <a:blip r:embed="rId12"/>
            <a:stretch>
              <a:fillRect/>
            </a:stretch>
          </p:blipFill>
          <p:spPr>
            <a:xfrm>
              <a:off x="488373" y="6437577"/>
              <a:ext cx="2476500" cy="406567"/>
            </a:xfrm>
            <a:prstGeom prst="rect">
              <a:avLst/>
            </a:prstGeom>
          </p:spPr>
        </p:pic>
      </p:grpSp>
      <p:grpSp>
        <p:nvGrpSpPr>
          <p:cNvPr id="40" name="Group 39">
            <a:extLst>
              <a:ext uri="{FF2B5EF4-FFF2-40B4-BE49-F238E27FC236}">
                <a16:creationId xmlns:a16="http://schemas.microsoft.com/office/drawing/2014/main" id="{053529A0-3381-F14C-BED5-7472BC6B19E9}"/>
              </a:ext>
            </a:extLst>
          </p:cNvPr>
          <p:cNvGrpSpPr/>
          <p:nvPr/>
        </p:nvGrpSpPr>
        <p:grpSpPr>
          <a:xfrm>
            <a:off x="-3175" y="1432794"/>
            <a:ext cx="2708853" cy="1399016"/>
            <a:chOff x="-3175" y="1224973"/>
            <a:chExt cx="2708853" cy="1399016"/>
          </a:xfrm>
        </p:grpSpPr>
        <p:pic>
          <p:nvPicPr>
            <p:cNvPr id="37" name="Picture 36">
              <a:extLst>
                <a:ext uri="{FF2B5EF4-FFF2-40B4-BE49-F238E27FC236}">
                  <a16:creationId xmlns:a16="http://schemas.microsoft.com/office/drawing/2014/main" id="{50782990-971D-D049-A8AA-16774164BAA4}"/>
                </a:ext>
              </a:extLst>
            </p:cNvPr>
            <p:cNvPicPr>
              <a:picLocks noChangeAspect="1"/>
            </p:cNvPicPr>
            <p:nvPr/>
          </p:nvPicPr>
          <p:blipFill>
            <a:blip r:embed="rId13"/>
            <a:stretch>
              <a:fillRect/>
            </a:stretch>
          </p:blipFill>
          <p:spPr>
            <a:xfrm>
              <a:off x="199455" y="1734989"/>
              <a:ext cx="2506223" cy="889000"/>
            </a:xfrm>
            <a:prstGeom prst="rect">
              <a:avLst/>
            </a:prstGeom>
          </p:spPr>
        </p:pic>
        <p:pic>
          <p:nvPicPr>
            <p:cNvPr id="38" name="Picture 37">
              <a:extLst>
                <a:ext uri="{FF2B5EF4-FFF2-40B4-BE49-F238E27FC236}">
                  <a16:creationId xmlns:a16="http://schemas.microsoft.com/office/drawing/2014/main" id="{E02081FB-2A09-774A-AC46-293845395671}"/>
                </a:ext>
              </a:extLst>
            </p:cNvPr>
            <p:cNvPicPr>
              <a:picLocks noChangeAspect="1"/>
            </p:cNvPicPr>
            <p:nvPr/>
          </p:nvPicPr>
          <p:blipFill>
            <a:blip r:embed="rId14"/>
            <a:stretch>
              <a:fillRect/>
            </a:stretch>
          </p:blipFill>
          <p:spPr>
            <a:xfrm>
              <a:off x="-3175" y="1224973"/>
              <a:ext cx="1315180" cy="657590"/>
            </a:xfrm>
            <a:prstGeom prst="rect">
              <a:avLst/>
            </a:prstGeom>
          </p:spPr>
        </p:pic>
      </p:grpSp>
      <p:pic>
        <p:nvPicPr>
          <p:cNvPr id="39" name="Picture 38">
            <a:extLst>
              <a:ext uri="{FF2B5EF4-FFF2-40B4-BE49-F238E27FC236}">
                <a16:creationId xmlns:a16="http://schemas.microsoft.com/office/drawing/2014/main" id="{76002BBF-E71E-E84F-855E-E3068FE138D2}"/>
              </a:ext>
            </a:extLst>
          </p:cNvPr>
          <p:cNvPicPr>
            <a:picLocks noChangeAspect="1"/>
          </p:cNvPicPr>
          <p:nvPr/>
        </p:nvPicPr>
        <p:blipFill>
          <a:blip r:embed="rId15"/>
          <a:stretch>
            <a:fillRect/>
          </a:stretch>
        </p:blipFill>
        <p:spPr>
          <a:xfrm>
            <a:off x="469334" y="3053483"/>
            <a:ext cx="1676976" cy="1676976"/>
          </a:xfrm>
          <a:prstGeom prst="rect">
            <a:avLst/>
          </a:prstGeom>
        </p:spPr>
      </p:pic>
      <p:pic>
        <p:nvPicPr>
          <p:cNvPr id="42" name="Picture 41">
            <a:extLst>
              <a:ext uri="{FF2B5EF4-FFF2-40B4-BE49-F238E27FC236}">
                <a16:creationId xmlns:a16="http://schemas.microsoft.com/office/drawing/2014/main" id="{C2EE6F17-F81C-9544-B8CB-D65C4FBE4280}"/>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foregroundMark x1="15054" y1="46809" x2="15054" y2="46809"/>
                        <a14:foregroundMark x1="48817" y1="43617" x2="48817" y2="43617"/>
                        <a14:foregroundMark x1="64946" y1="38830" x2="64946" y2="38830"/>
                        <a14:foregroundMark x1="74624" y1="26064" x2="74624" y2="26064"/>
                      </a14:backgroundRemoval>
                    </a14:imgEffect>
                  </a14:imgLayer>
                </a14:imgProps>
              </a:ext>
            </a:extLst>
          </a:blip>
          <a:stretch>
            <a:fillRect/>
          </a:stretch>
        </p:blipFill>
        <p:spPr>
          <a:xfrm>
            <a:off x="9700090" y="1475751"/>
            <a:ext cx="2604182" cy="1055143"/>
          </a:xfrm>
          <a:prstGeom prst="rect">
            <a:avLst/>
          </a:prstGeom>
        </p:spPr>
      </p:pic>
      <p:pic>
        <p:nvPicPr>
          <p:cNvPr id="45" name="Picture 44" descr="A picture containing toy&#13;&#10;&#13;&#10;Description automatically generated">
            <a:extLst>
              <a:ext uri="{FF2B5EF4-FFF2-40B4-BE49-F238E27FC236}">
                <a16:creationId xmlns:a16="http://schemas.microsoft.com/office/drawing/2014/main" id="{480AC36D-78E8-2441-A907-BDBC81CE4FFC}"/>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foregroundMark x1="54405" y1="70119" x2="54405" y2="70119"/>
                        <a14:foregroundMark x1="59048" y1="72500" x2="59048" y2="72500"/>
                        <a14:foregroundMark x1="58095" y1="69881" x2="58095" y2="69881"/>
                        <a14:foregroundMark x1="57024" y1="69405" x2="57024" y2="69405"/>
                        <a14:foregroundMark x1="59405" y1="68095" x2="59405" y2="68095"/>
                        <a14:foregroundMark x1="65595" y1="72976" x2="65595" y2="72976"/>
                        <a14:foregroundMark x1="33095" y1="73571" x2="33095" y2="73571"/>
                      </a14:backgroundRemoval>
                    </a14:imgEffect>
                  </a14:imgLayer>
                </a14:imgProps>
              </a:ext>
            </a:extLst>
          </a:blip>
          <a:stretch>
            <a:fillRect/>
          </a:stretch>
        </p:blipFill>
        <p:spPr>
          <a:xfrm>
            <a:off x="9773033" y="2090384"/>
            <a:ext cx="2365830" cy="2365830"/>
          </a:xfrm>
          <a:prstGeom prst="rect">
            <a:avLst/>
          </a:prstGeom>
        </p:spPr>
      </p:pic>
      <p:pic>
        <p:nvPicPr>
          <p:cNvPr id="46" name="Picture 45">
            <a:extLst>
              <a:ext uri="{FF2B5EF4-FFF2-40B4-BE49-F238E27FC236}">
                <a16:creationId xmlns:a16="http://schemas.microsoft.com/office/drawing/2014/main" id="{1EA65AC5-FD45-DE45-9A86-86100E990B60}"/>
              </a:ext>
            </a:extLst>
          </p:cNvPr>
          <p:cNvPicPr>
            <a:picLocks noChangeAspect="1"/>
          </p:cNvPicPr>
          <p:nvPr/>
        </p:nvPicPr>
        <p:blipFill>
          <a:blip r:embed="rId20"/>
          <a:stretch>
            <a:fillRect/>
          </a:stretch>
        </p:blipFill>
        <p:spPr>
          <a:xfrm>
            <a:off x="9829211" y="4060325"/>
            <a:ext cx="2182679" cy="1225183"/>
          </a:xfrm>
          <a:prstGeom prst="rect">
            <a:avLst/>
          </a:prstGeom>
        </p:spPr>
      </p:pic>
      <p:pic>
        <p:nvPicPr>
          <p:cNvPr id="53" name="Picture 52">
            <a:extLst>
              <a:ext uri="{FF2B5EF4-FFF2-40B4-BE49-F238E27FC236}">
                <a16:creationId xmlns:a16="http://schemas.microsoft.com/office/drawing/2014/main" id="{EB5F170E-31E5-D745-B304-648915229933}"/>
              </a:ext>
            </a:extLst>
          </p:cNvPr>
          <p:cNvPicPr>
            <a:picLocks noChangeAspect="1"/>
          </p:cNvPicPr>
          <p:nvPr/>
        </p:nvPicPr>
        <p:blipFill>
          <a:blip r:embed="rId21"/>
          <a:stretch>
            <a:fillRect/>
          </a:stretch>
        </p:blipFill>
        <p:spPr>
          <a:xfrm>
            <a:off x="-3922857" y="1408094"/>
            <a:ext cx="3810000" cy="3581400"/>
          </a:xfrm>
          <a:prstGeom prst="rect">
            <a:avLst/>
          </a:prstGeom>
        </p:spPr>
      </p:pic>
      <p:grpSp>
        <p:nvGrpSpPr>
          <p:cNvPr id="59" name="Group 58">
            <a:extLst>
              <a:ext uri="{FF2B5EF4-FFF2-40B4-BE49-F238E27FC236}">
                <a16:creationId xmlns:a16="http://schemas.microsoft.com/office/drawing/2014/main" id="{60E5E6D2-7372-2A4D-9711-DC2B94F5917D}"/>
              </a:ext>
            </a:extLst>
          </p:cNvPr>
          <p:cNvGrpSpPr/>
          <p:nvPr/>
        </p:nvGrpSpPr>
        <p:grpSpPr>
          <a:xfrm>
            <a:off x="4943770" y="1997604"/>
            <a:ext cx="2304457" cy="1082131"/>
            <a:chOff x="4955647" y="1556814"/>
            <a:chExt cx="2304457" cy="1082131"/>
          </a:xfrm>
        </p:grpSpPr>
        <p:pic>
          <p:nvPicPr>
            <p:cNvPr id="55" name="Picture 54">
              <a:extLst>
                <a:ext uri="{FF2B5EF4-FFF2-40B4-BE49-F238E27FC236}">
                  <a16:creationId xmlns:a16="http://schemas.microsoft.com/office/drawing/2014/main" id="{92AE69F3-DA7F-2141-BE71-788D53C8888F}"/>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4730" b="91892" l="6579" r="89474">
                          <a14:foregroundMark x1="6579" y1="54730" x2="6579" y2="54730"/>
                          <a14:foregroundMark x1="47368" y1="10135" x2="47368" y2="10135"/>
                          <a14:foregroundMark x1="47368" y1="4730" x2="47368" y2="4730"/>
                          <a14:foregroundMark x1="89474" y1="50000" x2="89474" y2="50000"/>
                          <a14:foregroundMark x1="33553" y1="91892" x2="33553" y2="91892"/>
                          <a14:foregroundMark x1="38158" y1="35135" x2="38158" y2="35135"/>
                          <a14:foregroundMark x1="48026" y1="72297" x2="48026" y2="72297"/>
                          <a14:foregroundMark x1="47368" y1="57432" x2="47368" y2="57432"/>
                          <a14:foregroundMark x1="40132" y1="43919" x2="40132" y2="43919"/>
                          <a14:foregroundMark x1="40789" y1="34459" x2="40789" y2="34459"/>
                          <a14:foregroundMark x1="42763" y1="28378" x2="42763" y2="28378"/>
                          <a14:foregroundMark x1="47368" y1="39189" x2="47368" y2="39189"/>
                          <a14:foregroundMark x1="50658" y1="40541" x2="50658" y2="40541"/>
                          <a14:foregroundMark x1="44737" y1="41892" x2="44737" y2="41892"/>
                          <a14:foregroundMark x1="47368" y1="46622" x2="47368" y2="46622"/>
                          <a14:foregroundMark x1="49342" y1="31081" x2="49342" y2="31081"/>
                          <a14:foregroundMark x1="47368" y1="72297" x2="47368" y2="72297"/>
                          <a14:foregroundMark x1="47368" y1="75000" x2="47368" y2="75000"/>
                          <a14:foregroundMark x1="56579" y1="53378" x2="56579" y2="53378"/>
                          <a14:backgroundMark x1="28947" y1="58108" x2="28947" y2="58108"/>
                          <a14:backgroundMark x1="30263" y1="60135" x2="30263" y2="60135"/>
                        </a14:backgroundRemoval>
                      </a14:imgEffect>
                    </a14:imgLayer>
                  </a14:imgProps>
                </a:ext>
              </a:extLst>
            </a:blip>
            <a:stretch>
              <a:fillRect/>
            </a:stretch>
          </p:blipFill>
          <p:spPr>
            <a:xfrm>
              <a:off x="4955647" y="1556814"/>
              <a:ext cx="1111377" cy="1082131"/>
            </a:xfrm>
            <a:prstGeom prst="rect">
              <a:avLst/>
            </a:prstGeom>
          </p:spPr>
        </p:pic>
        <p:pic>
          <p:nvPicPr>
            <p:cNvPr id="56" name="Picture 55">
              <a:extLst>
                <a:ext uri="{FF2B5EF4-FFF2-40B4-BE49-F238E27FC236}">
                  <a16:creationId xmlns:a16="http://schemas.microsoft.com/office/drawing/2014/main" id="{EA57CA78-1995-124E-A878-11D6EEB59F96}"/>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8511" b="89894" l="9884" r="89826">
                          <a14:foregroundMark x1="12209" y1="29787" x2="12209" y2="29787"/>
                          <a14:foregroundMark x1="21802" y1="8511" x2="21802" y2="8511"/>
                          <a14:foregroundMark x1="46802" y1="17553" x2="46802" y2="17553"/>
                          <a14:foregroundMark x1="76163" y1="36702" x2="76163" y2="36702"/>
                        </a14:backgroundRemoval>
                      </a14:imgEffect>
                    </a14:imgLayer>
                  </a14:imgProps>
                </a:ext>
              </a:extLst>
            </a:blip>
            <a:stretch>
              <a:fillRect/>
            </a:stretch>
          </p:blipFill>
          <p:spPr>
            <a:xfrm>
              <a:off x="6060214" y="1800093"/>
              <a:ext cx="1199890" cy="655754"/>
            </a:xfrm>
            <a:prstGeom prst="rect">
              <a:avLst/>
            </a:prstGeom>
          </p:spPr>
        </p:pic>
      </p:grpSp>
      <p:grpSp>
        <p:nvGrpSpPr>
          <p:cNvPr id="58" name="Group 57">
            <a:extLst>
              <a:ext uri="{FF2B5EF4-FFF2-40B4-BE49-F238E27FC236}">
                <a16:creationId xmlns:a16="http://schemas.microsoft.com/office/drawing/2014/main" id="{C2BA6649-1EE6-CE42-8036-AB1613A554BF}"/>
              </a:ext>
            </a:extLst>
          </p:cNvPr>
          <p:cNvGrpSpPr/>
          <p:nvPr/>
        </p:nvGrpSpPr>
        <p:grpSpPr>
          <a:xfrm>
            <a:off x="4781091" y="3569413"/>
            <a:ext cx="2716305" cy="1225183"/>
            <a:chOff x="4774646" y="2744771"/>
            <a:chExt cx="2716305" cy="1225183"/>
          </a:xfrm>
        </p:grpSpPr>
        <p:pic>
          <p:nvPicPr>
            <p:cNvPr id="52" name="Picture 51">
              <a:extLst>
                <a:ext uri="{FF2B5EF4-FFF2-40B4-BE49-F238E27FC236}">
                  <a16:creationId xmlns:a16="http://schemas.microsoft.com/office/drawing/2014/main" id="{11E72F6D-6B4A-A646-97EF-EC356F63052B}"/>
                </a:ext>
              </a:extLst>
            </p:cNvPr>
            <p:cNvPicPr>
              <a:picLocks noChangeAspect="1"/>
            </p:cNvPicPr>
            <p:nvPr/>
          </p:nvPicPr>
          <p:blipFill rotWithShape="1">
            <a:blip r:embed="rId21"/>
            <a:srcRect l="33901" t="32311" r="31307" b="33480"/>
            <a:stretch/>
          </p:blipFill>
          <p:spPr>
            <a:xfrm>
              <a:off x="4774646" y="2744771"/>
              <a:ext cx="1325553" cy="1225183"/>
            </a:xfrm>
            <a:prstGeom prst="rect">
              <a:avLst/>
            </a:prstGeom>
          </p:spPr>
        </p:pic>
        <p:pic>
          <p:nvPicPr>
            <p:cNvPr id="57" name="Picture 56">
              <a:extLst>
                <a:ext uri="{FF2B5EF4-FFF2-40B4-BE49-F238E27FC236}">
                  <a16:creationId xmlns:a16="http://schemas.microsoft.com/office/drawing/2014/main" id="{4F0E93B7-4D64-7343-AD8C-80A73DD967B7}"/>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8511" b="89894" l="6630" r="89687">
                          <a14:foregroundMark x1="17311" y1="29255" x2="17311" y2="29255"/>
                          <a14:foregroundMark x1="25599" y1="29255" x2="25599" y2="29255"/>
                          <a14:foregroundMark x1="34622" y1="8511" x2="34622" y2="8511"/>
                          <a14:foregroundMark x1="6630" y1="12766" x2="6630" y2="12766"/>
                          <a14:foregroundMark x1="50829" y1="23404" x2="50829" y2="23404"/>
                          <a14:foregroundMark x1="64641" y1="25000" x2="64641" y2="25000"/>
                          <a14:foregroundMark x1="76980" y1="17021" x2="76980" y2="17021"/>
                        </a14:backgroundRemoval>
                      </a14:imgEffect>
                    </a14:imgLayer>
                  </a14:imgProps>
                </a:ext>
              </a:extLst>
            </a:blip>
            <a:stretch>
              <a:fillRect/>
            </a:stretch>
          </p:blipFill>
          <p:spPr>
            <a:xfrm>
              <a:off x="5719067" y="3142431"/>
              <a:ext cx="1771884" cy="614602"/>
            </a:xfrm>
            <a:prstGeom prst="rect">
              <a:avLst/>
            </a:prstGeom>
          </p:spPr>
        </p:pic>
      </p:grpSp>
      <p:pic>
        <p:nvPicPr>
          <p:cNvPr id="60" name="Picture 59">
            <a:extLst>
              <a:ext uri="{FF2B5EF4-FFF2-40B4-BE49-F238E27FC236}">
                <a16:creationId xmlns:a16="http://schemas.microsoft.com/office/drawing/2014/main" id="{0AC1F69D-60FC-064F-AFF2-9FFBB2750A30}"/>
              </a:ext>
            </a:extLst>
          </p:cNvPr>
          <p:cNvPicPr>
            <a:picLocks noChangeAspect="1"/>
          </p:cNvPicPr>
          <p:nvPr/>
        </p:nvPicPr>
        <p:blipFill>
          <a:blip r:embed="rId28"/>
          <a:stretch>
            <a:fillRect/>
          </a:stretch>
        </p:blipFill>
        <p:spPr>
          <a:xfrm>
            <a:off x="2909589" y="1250806"/>
            <a:ext cx="1384008" cy="1384008"/>
          </a:xfrm>
          <a:prstGeom prst="rect">
            <a:avLst/>
          </a:prstGeom>
        </p:spPr>
      </p:pic>
      <p:pic>
        <p:nvPicPr>
          <p:cNvPr id="63" name="Picture 62">
            <a:extLst>
              <a:ext uri="{FF2B5EF4-FFF2-40B4-BE49-F238E27FC236}">
                <a16:creationId xmlns:a16="http://schemas.microsoft.com/office/drawing/2014/main" id="{E5887147-E6B1-AF43-9C2D-DB4C555712F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9598" b="95820" l="3497" r="93357">
                        <a14:foregroundMark x1="20979" y1="44118" x2="20979" y2="44118"/>
                        <a14:foregroundMark x1="10315" y1="54489" x2="10315" y2="54489"/>
                        <a14:foregroundMark x1="3846" y1="51238" x2="3846" y2="51238"/>
                        <a14:foregroundMark x1="36713" y1="15325" x2="36713" y2="15325"/>
                        <a14:foregroundMark x1="36713" y1="59288" x2="36713" y2="59288"/>
                        <a14:foregroundMark x1="62587" y1="36687" x2="62587" y2="36687"/>
                        <a14:foregroundMark x1="62587" y1="43808" x2="62587" y2="43808"/>
                        <a14:foregroundMark x1="62238" y1="47833" x2="62238" y2="47833"/>
                        <a14:foregroundMark x1="62238" y1="55882" x2="62238" y2="55882"/>
                        <a14:foregroundMark x1="79021" y1="89009" x2="79021" y2="89009"/>
                        <a14:foregroundMark x1="77797" y1="95820" x2="77797" y2="95820"/>
                        <a14:foregroundMark x1="93531" y1="83901" x2="93531" y2="83901"/>
                        <a14:foregroundMark x1="77098" y1="95820" x2="77098" y2="95820"/>
                        <a14:backgroundMark x1="15210" y1="17337" x2="15210" y2="17337"/>
                        <a14:backgroundMark x1="19930" y1="18111" x2="19930" y2="18111"/>
                        <a14:backgroundMark x1="48776" y1="29257" x2="48427" y2="45046"/>
                        <a14:backgroundMark x1="73252" y1="32198" x2="72902" y2="42415"/>
                        <a14:backgroundMark x1="69755" y1="74458" x2="69755" y2="74458"/>
                        <a14:backgroundMark x1="81643" y1="86378" x2="81643" y2="86378"/>
                        <a14:backgroundMark x1="15210" y1="26161" x2="15210" y2="26161"/>
                      </a14:backgroundRemoval>
                    </a14:imgEffect>
                  </a14:imgLayer>
                </a14:imgProps>
              </a:ext>
            </a:extLst>
          </a:blip>
          <a:stretch>
            <a:fillRect/>
          </a:stretch>
        </p:blipFill>
        <p:spPr>
          <a:xfrm>
            <a:off x="7369359" y="3097750"/>
            <a:ext cx="1187375" cy="1340987"/>
          </a:xfrm>
          <a:prstGeom prst="rect">
            <a:avLst/>
          </a:prstGeom>
        </p:spPr>
      </p:pic>
      <p:pic>
        <p:nvPicPr>
          <p:cNvPr id="64" name="Picture 63">
            <a:extLst>
              <a:ext uri="{FF2B5EF4-FFF2-40B4-BE49-F238E27FC236}">
                <a16:creationId xmlns:a16="http://schemas.microsoft.com/office/drawing/2014/main" id="{E12E48EC-9A83-304F-A8A6-39D3EC661A42}"/>
              </a:ext>
            </a:extLst>
          </p:cNvPr>
          <p:cNvPicPr>
            <a:picLocks noChangeAspect="1"/>
          </p:cNvPicPr>
          <p:nvPr/>
        </p:nvPicPr>
        <p:blipFill>
          <a:blip r:embed="rId31"/>
          <a:stretch>
            <a:fillRect/>
          </a:stretch>
        </p:blipFill>
        <p:spPr>
          <a:xfrm>
            <a:off x="8298872" y="4051272"/>
            <a:ext cx="1493867" cy="1493867"/>
          </a:xfrm>
          <a:prstGeom prst="rect">
            <a:avLst/>
          </a:prstGeom>
        </p:spPr>
      </p:pic>
      <p:pic>
        <p:nvPicPr>
          <p:cNvPr id="65" name="Picture 64">
            <a:extLst>
              <a:ext uri="{FF2B5EF4-FFF2-40B4-BE49-F238E27FC236}">
                <a16:creationId xmlns:a16="http://schemas.microsoft.com/office/drawing/2014/main" id="{2896ED8E-8C34-D440-8DE4-154990C428C3}"/>
              </a:ext>
            </a:extLst>
          </p:cNvPr>
          <p:cNvPicPr>
            <a:picLocks noChangeAspect="1"/>
          </p:cNvPicPr>
          <p:nvPr/>
        </p:nvPicPr>
        <p:blipFill rotWithShape="1">
          <a:blip r:embed="rId32">
            <a:extLst>
              <a:ext uri="{BEBA8EAE-BF5A-486C-A8C5-ECC9F3942E4B}">
                <a14:imgProps xmlns:a14="http://schemas.microsoft.com/office/drawing/2010/main">
                  <a14:imgLayer r:embed="rId33">
                    <a14:imgEffect>
                      <a14:backgroundRemoval t="34893" b="54401" l="36114" r="63163">
                        <a14:foregroundMark x1="49138" y1="40672" x2="49138" y2="40672"/>
                        <a14:foregroundMark x1="53103" y1="37873" x2="53103" y2="37873"/>
                        <a14:foregroundMark x1="42241" y1="50560" x2="42241" y2="50560"/>
                        <a14:foregroundMark x1="45172" y1="51493" x2="45172" y2="51493"/>
                        <a14:foregroundMark x1="52931" y1="47948" x2="52931" y2="47948"/>
                        <a14:foregroundMark x1="58276" y1="49440" x2="58276" y2="49440"/>
                      </a14:backgroundRemoval>
                    </a14:imgEffect>
                  </a14:imgLayer>
                </a14:imgProps>
              </a:ext>
            </a:extLst>
          </a:blip>
          <a:srcRect l="32733" t="32454" r="33456" b="43161"/>
          <a:stretch/>
        </p:blipFill>
        <p:spPr>
          <a:xfrm>
            <a:off x="7384249" y="1944453"/>
            <a:ext cx="1102202" cy="734626"/>
          </a:xfrm>
          <a:prstGeom prst="rect">
            <a:avLst/>
          </a:prstGeom>
        </p:spPr>
      </p:pic>
      <p:pic>
        <p:nvPicPr>
          <p:cNvPr id="67" name="Picture 66">
            <a:extLst>
              <a:ext uri="{FF2B5EF4-FFF2-40B4-BE49-F238E27FC236}">
                <a16:creationId xmlns:a16="http://schemas.microsoft.com/office/drawing/2014/main" id="{8D26DF16-116C-F343-A96E-8B6A8FDDE8F5}"/>
              </a:ext>
            </a:extLst>
          </p:cNvPr>
          <p:cNvPicPr>
            <a:picLocks noChangeAspect="1"/>
          </p:cNvPicPr>
          <p:nvPr/>
        </p:nvPicPr>
        <p:blipFill rotWithShape="1">
          <a:blip r:embed="rId34">
            <a:extLst>
              <a:ext uri="{BEBA8EAE-BF5A-486C-A8C5-ECC9F3942E4B}">
                <a14:imgProps xmlns:a14="http://schemas.microsoft.com/office/drawing/2010/main">
                  <a14:imgLayer r:embed="rId33">
                    <a14:imgEffect>
                      <a14:backgroundRemoval t="560" b="27799" l="40690" r="60690">
                        <a14:foregroundMark x1="46724" y1="11940" x2="46724" y2="11940"/>
                        <a14:foregroundMark x1="46897" y1="15672" x2="46897" y2="15672"/>
                        <a14:foregroundMark x1="45517" y1="16604" x2="45517" y2="16604"/>
                        <a14:foregroundMark x1="45517" y1="18657" x2="45517" y2="18657"/>
                        <a14:foregroundMark x1="50517" y1="16231" x2="50517" y2="16231"/>
                        <a14:foregroundMark x1="50517" y1="18843" x2="50517" y2="18843"/>
                        <a14:foregroundMark x1="53103" y1="18843" x2="53103" y2="18843"/>
                        <a14:foregroundMark x1="53276" y1="16231" x2="53276" y2="16231"/>
                        <a14:foregroundMark x1="55517" y1="17724" x2="55517" y2="17724"/>
                        <a14:foregroundMark x1="57241" y1="11754" x2="57241" y2="11754"/>
                        <a14:foregroundMark x1="56724" y1="6903" x2="56724" y2="6903"/>
                        <a14:foregroundMark x1="51897" y1="5410" x2="51897" y2="5410"/>
                        <a14:foregroundMark x1="48103" y1="3731" x2="48103" y2="3731"/>
                        <a14:foregroundMark x1="42069" y1="7463" x2="42069" y2="7463"/>
                        <a14:foregroundMark x1="41552" y1="12313" x2="41552" y2="12313"/>
                        <a14:foregroundMark x1="42414" y1="15858" x2="42414" y2="15858"/>
                        <a14:foregroundMark x1="42931" y1="16604" x2="42931" y2="16604"/>
                        <a14:foregroundMark x1="41207" y1="12687" x2="41207" y2="12687"/>
                        <a14:foregroundMark x1="41207" y1="11940" x2="41207" y2="11940"/>
                        <a14:foregroundMark x1="41897" y1="11940" x2="41897" y2="11940"/>
                        <a14:foregroundMark x1="41897" y1="13619" x2="41897" y2="13619"/>
                        <a14:foregroundMark x1="42069" y1="14739" x2="42069" y2="14739"/>
                        <a14:foregroundMark x1="41034" y1="13619" x2="41034" y2="13619"/>
                        <a14:foregroundMark x1="41207" y1="14552" x2="41207" y2="14552"/>
                        <a14:foregroundMark x1="42069" y1="12873" x2="42069" y2="12873"/>
                        <a14:foregroundMark x1="41724" y1="3358" x2="41724" y2="3358"/>
                        <a14:foregroundMark x1="41724" y1="2052" x2="41724" y2="2052"/>
                        <a14:foregroundMark x1="42241" y1="1493" x2="42241" y2="1493"/>
                        <a14:foregroundMark x1="41897" y1="3731" x2="41897" y2="3731"/>
                        <a14:foregroundMark x1="41034" y1="3358" x2="41034" y2="3358"/>
                        <a14:foregroundMark x1="41207" y1="4104" x2="41207" y2="4104"/>
                        <a14:foregroundMark x1="45345" y1="560" x2="45345" y2="560"/>
                        <a14:foregroundMark x1="53103" y1="933" x2="53103" y2="933"/>
                        <a14:foregroundMark x1="51034" y1="1119" x2="51034" y2="1119"/>
                        <a14:foregroundMark x1="48793" y1="1119" x2="48793" y2="1119"/>
                        <a14:foregroundMark x1="48793" y1="1119" x2="48793" y2="1119"/>
                        <a14:foregroundMark x1="46724" y1="933" x2="46724" y2="933"/>
                        <a14:foregroundMark x1="44138" y1="1119" x2="44138" y2="1119"/>
                        <a14:foregroundMark x1="57241" y1="2799" x2="57241" y2="2799"/>
                        <a14:foregroundMark x1="56207" y1="16978" x2="56207" y2="16978"/>
                        <a14:foregroundMark x1="58103" y1="17164" x2="58103" y2="17164"/>
                        <a14:foregroundMark x1="52586" y1="16045" x2="52586" y2="16045"/>
                        <a14:foregroundMark x1="51034" y1="11567" x2="51034" y2="11567"/>
                        <a14:foregroundMark x1="45517" y1="25373" x2="45517" y2="25373"/>
                        <a14:foregroundMark x1="47759" y1="25373" x2="47759" y2="25373"/>
                        <a14:foregroundMark x1="48793" y1="25373" x2="48793" y2="25373"/>
                        <a14:foregroundMark x1="50345" y1="25000" x2="50345" y2="25000"/>
                        <a14:foregroundMark x1="50345" y1="23881" x2="50345" y2="23881"/>
                        <a14:foregroundMark x1="52414" y1="25000" x2="52414" y2="25000"/>
                        <a14:foregroundMark x1="53448" y1="24813" x2="53448" y2="24813"/>
                        <a14:foregroundMark x1="55172" y1="26119" x2="55172" y2="26119"/>
                        <a14:backgroundMark x1="54138" y1="25373" x2="54138" y2="25373"/>
                        <a14:backgroundMark x1="48276" y1="25746" x2="48276" y2="25746"/>
                      </a14:backgroundRemoval>
                    </a14:imgEffect>
                  </a14:imgLayer>
                </a14:imgProps>
              </a:ext>
            </a:extLst>
          </a:blip>
          <a:srcRect l="39092" r="36893" b="68867"/>
          <a:stretch/>
        </p:blipFill>
        <p:spPr>
          <a:xfrm>
            <a:off x="7409612" y="331240"/>
            <a:ext cx="1142681" cy="1368999"/>
          </a:xfrm>
          <a:prstGeom prst="rect">
            <a:avLst/>
          </a:prstGeom>
        </p:spPr>
      </p:pic>
      <p:pic>
        <p:nvPicPr>
          <p:cNvPr id="69" name="Picture 68">
            <a:extLst>
              <a:ext uri="{FF2B5EF4-FFF2-40B4-BE49-F238E27FC236}">
                <a16:creationId xmlns:a16="http://schemas.microsoft.com/office/drawing/2014/main" id="{906DA9F4-9BD2-AD4E-A78A-CCEA660D69E3}"/>
              </a:ext>
            </a:extLst>
          </p:cNvPr>
          <p:cNvPicPr>
            <a:picLocks noChangeAspect="1"/>
          </p:cNvPicPr>
          <p:nvPr/>
        </p:nvPicPr>
        <p:blipFill>
          <a:blip r:embed="rId35">
            <a:extLst>
              <a:ext uri="{BEBA8EAE-BF5A-486C-A8C5-ECC9F3942E4B}">
                <a14:imgProps xmlns:a14="http://schemas.microsoft.com/office/drawing/2010/main">
                  <a14:imgLayer r:embed="rId36">
                    <a14:imgEffect>
                      <a14:backgroundRemoval t="10000" b="90000" l="10000" r="90000">
                        <a14:foregroundMark x1="43981" y1="32609" x2="43981" y2="32609"/>
                        <a14:foregroundMark x1="69907" y1="34783" x2="69907" y2="34783"/>
                        <a14:foregroundMark x1="86574" y1="34783" x2="86574" y2="34783"/>
                      </a14:backgroundRemoval>
                    </a14:imgEffect>
                  </a14:imgLayer>
                </a14:imgProps>
              </a:ext>
            </a:extLst>
          </a:blip>
          <a:stretch>
            <a:fillRect/>
          </a:stretch>
        </p:blipFill>
        <p:spPr>
          <a:xfrm>
            <a:off x="8471137" y="1398662"/>
            <a:ext cx="1227356" cy="1306907"/>
          </a:xfrm>
          <a:prstGeom prst="rect">
            <a:avLst/>
          </a:prstGeom>
        </p:spPr>
      </p:pic>
      <p:pic>
        <p:nvPicPr>
          <p:cNvPr id="70" name="Picture 69">
            <a:extLst>
              <a:ext uri="{FF2B5EF4-FFF2-40B4-BE49-F238E27FC236}">
                <a16:creationId xmlns:a16="http://schemas.microsoft.com/office/drawing/2014/main" id="{C97F2597-C405-F146-AE49-43E03F364EFD}"/>
              </a:ext>
            </a:extLst>
          </p:cNvPr>
          <p:cNvPicPr>
            <a:picLocks noChangeAspect="1"/>
          </p:cNvPicPr>
          <p:nvPr/>
        </p:nvPicPr>
        <p:blipFill>
          <a:blip r:embed="rId37"/>
          <a:stretch>
            <a:fillRect/>
          </a:stretch>
        </p:blipFill>
        <p:spPr>
          <a:xfrm>
            <a:off x="2995200" y="3941916"/>
            <a:ext cx="1270000" cy="1270000"/>
          </a:xfrm>
          <a:prstGeom prst="rect">
            <a:avLst/>
          </a:prstGeom>
        </p:spPr>
      </p:pic>
      <p:pic>
        <p:nvPicPr>
          <p:cNvPr id="71" name="Picture 70">
            <a:extLst>
              <a:ext uri="{FF2B5EF4-FFF2-40B4-BE49-F238E27FC236}">
                <a16:creationId xmlns:a16="http://schemas.microsoft.com/office/drawing/2014/main" id="{E0E3AD6F-8AFF-DF45-A0F1-CFBC223129F0}"/>
              </a:ext>
            </a:extLst>
          </p:cNvPr>
          <p:cNvPicPr>
            <a:picLocks noChangeAspect="1"/>
          </p:cNvPicPr>
          <p:nvPr/>
        </p:nvPicPr>
        <p:blipFill>
          <a:blip r:embed="rId38"/>
          <a:stretch>
            <a:fillRect/>
          </a:stretch>
        </p:blipFill>
        <p:spPr>
          <a:xfrm>
            <a:off x="2827025" y="5573064"/>
            <a:ext cx="1190095" cy="1190095"/>
          </a:xfrm>
          <a:prstGeom prst="rect">
            <a:avLst/>
          </a:prstGeom>
        </p:spPr>
      </p:pic>
      <p:pic>
        <p:nvPicPr>
          <p:cNvPr id="72" name="Picture 71">
            <a:extLst>
              <a:ext uri="{FF2B5EF4-FFF2-40B4-BE49-F238E27FC236}">
                <a16:creationId xmlns:a16="http://schemas.microsoft.com/office/drawing/2014/main" id="{CAAEAA01-05D0-444E-B819-B1E71921D867}"/>
              </a:ext>
            </a:extLst>
          </p:cNvPr>
          <p:cNvPicPr>
            <a:picLocks noChangeAspect="1"/>
          </p:cNvPicPr>
          <p:nvPr/>
        </p:nvPicPr>
        <p:blipFill>
          <a:blip r:embed="rId39"/>
          <a:stretch>
            <a:fillRect/>
          </a:stretch>
        </p:blipFill>
        <p:spPr>
          <a:xfrm>
            <a:off x="7493472" y="5472384"/>
            <a:ext cx="1421112" cy="1421112"/>
          </a:xfrm>
          <a:prstGeom prst="rect">
            <a:avLst/>
          </a:prstGeom>
        </p:spPr>
      </p:pic>
    </p:spTree>
    <p:extLst>
      <p:ext uri="{BB962C8B-B14F-4D97-AF65-F5344CB8AC3E}">
        <p14:creationId xmlns:p14="http://schemas.microsoft.com/office/powerpoint/2010/main" val="3577079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owchart: Document 1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altLang="zh-CN" sz="3200" kern="1200" dirty="0">
                <a:solidFill>
                  <a:srgbClr val="FFFFFF"/>
                </a:solidFill>
                <a:latin typeface="+mj-lt"/>
                <a:ea typeface="+mj-ea"/>
                <a:cs typeface="+mj-cs"/>
              </a:rPr>
              <a:t>Revenue</a:t>
            </a:r>
            <a:r>
              <a:rPr lang="en-US" sz="3200" kern="1200" dirty="0">
                <a:solidFill>
                  <a:srgbClr val="FFFFFF"/>
                </a:solidFill>
                <a:latin typeface="+mj-lt"/>
                <a:ea typeface="+mj-ea"/>
                <a:cs typeface="+mj-cs"/>
              </a:rPr>
              <a:t> </a:t>
            </a:r>
            <a:r>
              <a:rPr lang="en-US" altLang="zh-CN" sz="3200" b="0" kern="1200" dirty="0">
                <a:solidFill>
                  <a:srgbClr val="FFFFFF"/>
                </a:solidFill>
                <a:latin typeface="+mj-lt"/>
                <a:ea typeface="+mj-ea"/>
                <a:cs typeface="+mj-cs"/>
              </a:rPr>
              <a:t>Streams</a:t>
            </a:r>
            <a:endParaRPr lang="en-US" sz="3200" b="0" kern="1200" dirty="0">
              <a:solidFill>
                <a:srgbClr val="FFFFFF"/>
              </a:solidFill>
              <a:latin typeface="+mj-lt"/>
              <a:ea typeface="+mj-ea"/>
              <a:cs typeface="+mj-cs"/>
            </a:endParaRPr>
          </a:p>
        </p:txBody>
      </p:sp>
      <p:pic>
        <p:nvPicPr>
          <p:cNvPr id="6" name="Picture 5">
            <a:extLst>
              <a:ext uri="{FF2B5EF4-FFF2-40B4-BE49-F238E27FC236}">
                <a16:creationId xmlns:a16="http://schemas.microsoft.com/office/drawing/2014/main" id="{38B411C3-B3A7-6046-8339-1A9686790433}"/>
              </a:ext>
            </a:extLst>
          </p:cNvPr>
          <p:cNvPicPr>
            <a:picLocks noChangeAspect="1"/>
          </p:cNvPicPr>
          <p:nvPr/>
        </p:nvPicPr>
        <p:blipFill>
          <a:blip r:embed="rId2"/>
          <a:stretch>
            <a:fillRect/>
          </a:stretch>
        </p:blipFill>
        <p:spPr>
          <a:xfrm>
            <a:off x="4086225" y="1867054"/>
            <a:ext cx="7736172" cy="4603022"/>
          </a:xfrm>
          <a:prstGeom prst="rect">
            <a:avLst/>
          </a:prstGeom>
        </p:spPr>
      </p:pic>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a:xfrm>
            <a:off x="838200" y="6356350"/>
            <a:ext cx="5960951" cy="365125"/>
          </a:xfrm>
          <a:noFill/>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©2018 – Team Name – All Rights Reserved</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a:xfrm>
            <a:off x="10926476" y="6356350"/>
            <a:ext cx="625443" cy="365125"/>
          </a:xfrm>
          <a:noFill/>
        </p:spPr>
        <p:txBody>
          <a:bodyPr vert="horz" lIns="91440" tIns="45720" rIns="91440" bIns="45720" rtlCol="0" anchor="ctr">
            <a:normAutofit/>
          </a:bodyPr>
          <a:lstStyle/>
          <a:p>
            <a:pPr algn="l">
              <a:spcAft>
                <a:spcPts val="600"/>
              </a:spcAft>
            </a:pPr>
            <a:fld id="{8699F50C-BE38-4BD0-BA84-9B090E1F2B9B}" type="slidenum">
              <a:rPr lang="en-US" smtClean="0">
                <a:solidFill>
                  <a:schemeClr val="tx1">
                    <a:tint val="75000"/>
                  </a:schemeClr>
                </a:solidFill>
              </a:rPr>
              <a:pPr algn="l">
                <a:spcAft>
                  <a:spcPts val="600"/>
                </a:spcAft>
              </a:pPr>
              <a:t>16</a:t>
            </a:fld>
            <a:endParaRPr lang="en-US">
              <a:solidFill>
                <a:schemeClr val="tx1">
                  <a:tint val="75000"/>
                </a:schemeClr>
              </a:solidFill>
            </a:endParaRPr>
          </a:p>
        </p:txBody>
      </p:sp>
      <p:sp>
        <p:nvSpPr>
          <p:cNvPr id="7" name="TextBox 6">
            <a:extLst>
              <a:ext uri="{FF2B5EF4-FFF2-40B4-BE49-F238E27FC236}">
                <a16:creationId xmlns:a16="http://schemas.microsoft.com/office/drawing/2014/main" id="{20CC315B-9F25-B64B-9FA0-28D655C572C6}"/>
              </a:ext>
            </a:extLst>
          </p:cNvPr>
          <p:cNvSpPr txBox="1"/>
          <p:nvPr/>
        </p:nvSpPr>
        <p:spPr>
          <a:xfrm>
            <a:off x="434928" y="4324390"/>
            <a:ext cx="3383747" cy="553998"/>
          </a:xfrm>
          <a:prstGeom prst="rect">
            <a:avLst/>
          </a:prstGeom>
          <a:noFill/>
        </p:spPr>
        <p:txBody>
          <a:bodyPr wrap="none" rtlCol="0">
            <a:spAutoFit/>
          </a:bodyPr>
          <a:lstStyle/>
          <a:p>
            <a:r>
              <a:rPr lang="en-US" altLang="zh-CN" sz="3000" dirty="0"/>
              <a:t>Customers</a:t>
            </a:r>
            <a:r>
              <a:rPr lang="zh-CN" altLang="en-US" sz="3000" dirty="0"/>
              <a:t> </a:t>
            </a:r>
            <a:r>
              <a:rPr lang="en-US" altLang="zh-CN" sz="3000" dirty="0"/>
              <a:t>Structure</a:t>
            </a:r>
            <a:endParaRPr lang="en-US" sz="3000" dirty="0"/>
          </a:p>
        </p:txBody>
      </p:sp>
      <p:sp>
        <p:nvSpPr>
          <p:cNvPr id="9" name="Rectangle 8">
            <a:extLst>
              <a:ext uri="{FF2B5EF4-FFF2-40B4-BE49-F238E27FC236}">
                <a16:creationId xmlns:a16="http://schemas.microsoft.com/office/drawing/2014/main" id="{957CFA11-ECEB-5B4B-B460-3BEA1D01989F}"/>
              </a:ext>
            </a:extLst>
          </p:cNvPr>
          <p:cNvSpPr/>
          <p:nvPr/>
        </p:nvSpPr>
        <p:spPr>
          <a:xfrm>
            <a:off x="4803057" y="1179158"/>
            <a:ext cx="5837233" cy="646331"/>
          </a:xfrm>
          <a:prstGeom prst="rect">
            <a:avLst/>
          </a:prstGeom>
        </p:spPr>
        <p:txBody>
          <a:bodyPr wrap="square">
            <a:spAutoFit/>
          </a:bodyPr>
          <a:lstStyle/>
          <a:p>
            <a:r>
              <a:rPr lang="en-US" altLang="zh-CN" dirty="0"/>
              <a:t>1.268</a:t>
            </a:r>
            <a:r>
              <a:rPr lang="zh-CN" altLang="en-US" dirty="0"/>
              <a:t> </a:t>
            </a:r>
            <a:r>
              <a:rPr lang="en-US" altLang="zh-CN" dirty="0"/>
              <a:t>billion</a:t>
            </a:r>
            <a:r>
              <a:rPr lang="zh-CN" altLang="en-US" dirty="0"/>
              <a:t> * </a:t>
            </a:r>
            <a:r>
              <a:rPr lang="en-US" altLang="zh-CN" dirty="0"/>
              <a:t>1.57%</a:t>
            </a:r>
            <a:r>
              <a:rPr lang="zh-CN" altLang="en-US" dirty="0"/>
              <a:t>  </a:t>
            </a:r>
            <a:r>
              <a:rPr lang="en-US" altLang="zh-CN" dirty="0"/>
              <a:t>→</a:t>
            </a:r>
            <a:r>
              <a:rPr lang="zh-CN" altLang="en-US" dirty="0"/>
              <a:t> </a:t>
            </a:r>
            <a:r>
              <a:rPr lang="en-US" altLang="zh-CN" dirty="0">
                <a:solidFill>
                  <a:srgbClr val="C00000"/>
                </a:solidFill>
              </a:rPr>
              <a:t>20</a:t>
            </a:r>
            <a:r>
              <a:rPr lang="zh-CN" altLang="en-US" dirty="0">
                <a:solidFill>
                  <a:srgbClr val="C00000"/>
                </a:solidFill>
              </a:rPr>
              <a:t> </a:t>
            </a:r>
            <a:r>
              <a:rPr lang="en-US" altLang="zh-CN" dirty="0">
                <a:solidFill>
                  <a:srgbClr val="C00000"/>
                </a:solidFill>
              </a:rPr>
              <a:t>million</a:t>
            </a:r>
            <a:r>
              <a:rPr lang="zh-CN" altLang="en-US" dirty="0">
                <a:solidFill>
                  <a:srgbClr val="C00000"/>
                </a:solidFill>
              </a:rPr>
              <a:t> </a:t>
            </a:r>
            <a:r>
              <a:rPr lang="en-US" altLang="zh-CN" dirty="0">
                <a:solidFill>
                  <a:srgbClr val="C00000"/>
                </a:solidFill>
              </a:rPr>
              <a:t>Hikikomori</a:t>
            </a:r>
            <a:r>
              <a:rPr lang="zh-CN" altLang="en-US" dirty="0">
                <a:solidFill>
                  <a:srgbClr val="C00000"/>
                </a:solidFill>
              </a:rPr>
              <a:t> </a:t>
            </a:r>
            <a:r>
              <a:rPr lang="en-US" altLang="zh-CN" dirty="0">
                <a:solidFill>
                  <a:srgbClr val="C00000"/>
                </a:solidFill>
              </a:rPr>
              <a:t>in</a:t>
            </a:r>
            <a:r>
              <a:rPr lang="zh-CN" altLang="en-US" dirty="0">
                <a:solidFill>
                  <a:srgbClr val="C00000"/>
                </a:solidFill>
              </a:rPr>
              <a:t> </a:t>
            </a:r>
            <a:r>
              <a:rPr lang="en-US" altLang="zh-CN" dirty="0">
                <a:solidFill>
                  <a:srgbClr val="C00000"/>
                </a:solidFill>
              </a:rPr>
              <a:t>Japan</a:t>
            </a:r>
          </a:p>
          <a:p>
            <a:r>
              <a:rPr lang="en-US" altLang="zh-CN" dirty="0"/>
              <a:t>20million</a:t>
            </a:r>
            <a:r>
              <a:rPr lang="zh-CN" altLang="en-US" dirty="0"/>
              <a:t> * </a:t>
            </a:r>
            <a:r>
              <a:rPr lang="en-US" altLang="zh-CN" dirty="0"/>
              <a:t>5%</a:t>
            </a:r>
            <a:r>
              <a:rPr lang="zh-CN" altLang="en-US" dirty="0"/>
              <a:t>  </a:t>
            </a:r>
            <a:r>
              <a:rPr lang="en-US" altLang="zh-CN" dirty="0"/>
              <a:t>→</a:t>
            </a:r>
            <a:r>
              <a:rPr lang="zh-CN" altLang="en-US" dirty="0"/>
              <a:t> </a:t>
            </a:r>
            <a:r>
              <a:rPr lang="en-US" altLang="zh-CN" dirty="0">
                <a:solidFill>
                  <a:srgbClr val="C00000"/>
                </a:solidFill>
              </a:rPr>
              <a:t>1</a:t>
            </a:r>
            <a:r>
              <a:rPr lang="zh-CN" altLang="en-US" dirty="0">
                <a:solidFill>
                  <a:srgbClr val="C00000"/>
                </a:solidFill>
              </a:rPr>
              <a:t> </a:t>
            </a:r>
            <a:r>
              <a:rPr lang="en-US" altLang="zh-CN" dirty="0">
                <a:solidFill>
                  <a:srgbClr val="C00000"/>
                </a:solidFill>
              </a:rPr>
              <a:t>million</a:t>
            </a:r>
            <a:r>
              <a:rPr lang="zh-CN" altLang="en-US" dirty="0">
                <a:solidFill>
                  <a:srgbClr val="C00000"/>
                </a:solidFill>
              </a:rPr>
              <a:t> </a:t>
            </a:r>
            <a:r>
              <a:rPr lang="en-US" altLang="zh-CN" dirty="0">
                <a:solidFill>
                  <a:srgbClr val="C00000"/>
                </a:solidFill>
              </a:rPr>
              <a:t>users</a:t>
            </a:r>
            <a:r>
              <a:rPr lang="zh-CN" altLang="en-US" dirty="0">
                <a:solidFill>
                  <a:srgbClr val="C00000"/>
                </a:solidFill>
              </a:rPr>
              <a:t>  </a:t>
            </a:r>
            <a:endParaRPr lang="en-US" altLang="zh-CN" dirty="0">
              <a:solidFill>
                <a:srgbClr val="C00000"/>
              </a:solidFill>
            </a:endParaRPr>
          </a:p>
        </p:txBody>
      </p:sp>
    </p:spTree>
    <p:extLst>
      <p:ext uri="{BB962C8B-B14F-4D97-AF65-F5344CB8AC3E}">
        <p14:creationId xmlns:p14="http://schemas.microsoft.com/office/powerpoint/2010/main" val="2683560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chor="ctr">
            <a:normAutofit/>
          </a:bodyPr>
          <a:lstStyle/>
          <a:p>
            <a:pPr algn="ctr"/>
            <a:r>
              <a:rPr lang="en-US" altLang="zh-CN" sz="2800" kern="1200">
                <a:solidFill>
                  <a:schemeClr val="bg1"/>
                </a:solidFill>
                <a:latin typeface="+mj-lt"/>
                <a:ea typeface="+mj-ea"/>
                <a:cs typeface="+mj-cs"/>
              </a:rPr>
              <a:t>Revenue</a:t>
            </a:r>
            <a:r>
              <a:rPr lang="en-US" sz="2800" kern="1200">
                <a:solidFill>
                  <a:schemeClr val="bg1"/>
                </a:solidFill>
                <a:latin typeface="+mj-lt"/>
                <a:ea typeface="+mj-ea"/>
                <a:cs typeface="+mj-cs"/>
              </a:rPr>
              <a:t> </a:t>
            </a:r>
            <a:r>
              <a:rPr lang="en-US" altLang="zh-CN" sz="2800" b="0" kern="1200">
                <a:solidFill>
                  <a:schemeClr val="bg1"/>
                </a:solidFill>
                <a:latin typeface="+mj-lt"/>
                <a:ea typeface="+mj-ea"/>
                <a:cs typeface="+mj-cs"/>
              </a:rPr>
              <a:t>Streams</a:t>
            </a:r>
            <a:endParaRPr lang="en-US" sz="2800" b="0" kern="1200">
              <a:solidFill>
                <a:schemeClr val="bg1"/>
              </a:solidFill>
              <a:latin typeface="+mj-lt"/>
              <a:ea typeface="+mj-ea"/>
              <a:cs typeface="+mj-cs"/>
            </a:endParaRPr>
          </a:p>
        </p:txBody>
      </p:sp>
      <p:sp>
        <p:nvSpPr>
          <p:cNvPr id="8" name="Text Placeholder 32">
            <a:extLst>
              <a:ext uri="{FF2B5EF4-FFF2-40B4-BE49-F238E27FC236}">
                <a16:creationId xmlns:a16="http://schemas.microsoft.com/office/drawing/2014/main" id="{7CFD0302-279C-8A48-9E27-AD5B08D6501E}"/>
              </a:ext>
            </a:extLst>
          </p:cNvPr>
          <p:cNvSpPr txBox="1">
            <a:spLocks/>
          </p:cNvSpPr>
          <p:nvPr/>
        </p:nvSpPr>
        <p:spPr>
          <a:xfrm>
            <a:off x="-1694" y="2779729"/>
            <a:ext cx="4654295" cy="341562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b="1" dirty="0">
                <a:solidFill>
                  <a:schemeClr val="bg1"/>
                </a:solidFill>
              </a:rPr>
              <a:t>Free users: </a:t>
            </a:r>
            <a:r>
              <a:rPr lang="en-US" altLang="zh-CN" sz="1800" dirty="0">
                <a:solidFill>
                  <a:schemeClr val="bg1"/>
                </a:solidFill>
              </a:rPr>
              <a:t>1 million * 50% → 0.5 million </a:t>
            </a:r>
          </a:p>
          <a:p>
            <a:pPr lvl="1"/>
            <a:r>
              <a:rPr lang="en-US" altLang="zh-CN" sz="1800" dirty="0">
                <a:solidFill>
                  <a:schemeClr val="bg1"/>
                </a:solidFill>
              </a:rPr>
              <a:t>Click on Ads: 0.5 million * 30% * 1 * 2 → $ 0.3m</a:t>
            </a:r>
          </a:p>
          <a:p>
            <a:pPr lvl="1"/>
            <a:r>
              <a:rPr lang="en-US" altLang="zh-CN" sz="1800" dirty="0">
                <a:solidFill>
                  <a:schemeClr val="bg1"/>
                </a:solidFill>
              </a:rPr>
              <a:t>View Ads: 0.5 million * 70% * 0.3 * 2 →  $0.21m</a:t>
            </a:r>
          </a:p>
          <a:p>
            <a:pPr lvl="1"/>
            <a:r>
              <a:rPr lang="en-US" altLang="zh-CN" sz="1800" dirty="0">
                <a:solidFill>
                  <a:schemeClr val="bg1"/>
                </a:solidFill>
              </a:rPr>
              <a:t>Revenue: $0.3m + $0.21m = </a:t>
            </a:r>
            <a:r>
              <a:rPr lang="en-US" altLang="zh-CN" sz="1800" dirty="0">
                <a:solidFill>
                  <a:srgbClr val="FF0000"/>
                </a:solidFill>
              </a:rPr>
              <a:t>$0.51m</a:t>
            </a:r>
          </a:p>
          <a:p>
            <a:pPr lvl="1"/>
            <a:endParaRPr lang="en-US" altLang="zh-CN" sz="1800" dirty="0">
              <a:solidFill>
                <a:schemeClr val="bg1"/>
              </a:solidFill>
            </a:endParaRPr>
          </a:p>
          <a:p>
            <a:r>
              <a:rPr lang="en-US" altLang="zh-CN" sz="1800" b="1" dirty="0">
                <a:solidFill>
                  <a:schemeClr val="bg1"/>
                </a:solidFill>
              </a:rPr>
              <a:t>Ads-removed users: </a:t>
            </a:r>
            <a:r>
              <a:rPr lang="en-US" altLang="zh-CN" sz="1800" dirty="0">
                <a:solidFill>
                  <a:schemeClr val="bg1"/>
                </a:solidFill>
              </a:rPr>
              <a:t>1 million * 10% → 0.1 million</a:t>
            </a:r>
          </a:p>
          <a:p>
            <a:pPr lvl="1"/>
            <a:r>
              <a:rPr lang="en-US" altLang="zh-CN" sz="1800" dirty="0">
                <a:solidFill>
                  <a:schemeClr val="bg1"/>
                </a:solidFill>
              </a:rPr>
              <a:t> Revenue: 0.1 million * $2 * 12 →</a:t>
            </a:r>
            <a:r>
              <a:rPr lang="en-US" altLang="zh-CN" sz="1800" dirty="0">
                <a:solidFill>
                  <a:srgbClr val="FF0000"/>
                </a:solidFill>
              </a:rPr>
              <a:t> $ 2.4m</a:t>
            </a:r>
          </a:p>
          <a:p>
            <a:pPr lvl="1"/>
            <a:endParaRPr lang="en-US" altLang="zh-CN" sz="1800" dirty="0">
              <a:solidFill>
                <a:schemeClr val="bg1"/>
              </a:solidFill>
            </a:endParaRPr>
          </a:p>
          <a:p>
            <a:r>
              <a:rPr lang="en-US" altLang="zh-CN" sz="1800" b="1" dirty="0">
                <a:solidFill>
                  <a:schemeClr val="bg1"/>
                </a:solidFill>
              </a:rPr>
              <a:t>Paid users:</a:t>
            </a:r>
            <a:r>
              <a:rPr lang="en-US" altLang="zh-CN" sz="1800" dirty="0">
                <a:solidFill>
                  <a:schemeClr val="bg1"/>
                </a:solidFill>
              </a:rPr>
              <a:t> 1 million * 40% → 0.4 million</a:t>
            </a:r>
          </a:p>
          <a:p>
            <a:pPr lvl="1"/>
            <a:r>
              <a:rPr lang="en-US" altLang="zh-CN" sz="1800" dirty="0">
                <a:solidFill>
                  <a:schemeClr val="bg1"/>
                </a:solidFill>
              </a:rPr>
              <a:t>Counselor service: 0.4 million * 80% * $15 → $4.8m</a:t>
            </a:r>
          </a:p>
          <a:p>
            <a:pPr lvl="1"/>
            <a:r>
              <a:rPr lang="en-US" altLang="zh-CN" sz="1800" dirty="0">
                <a:solidFill>
                  <a:schemeClr val="bg1"/>
                </a:solidFill>
              </a:rPr>
              <a:t>Doctor service: 0.4 million * 20% * $50 → $4m</a:t>
            </a:r>
          </a:p>
          <a:p>
            <a:pPr lvl="1"/>
            <a:r>
              <a:rPr lang="en-US" altLang="zh-CN" sz="1800" dirty="0">
                <a:solidFill>
                  <a:schemeClr val="bg1"/>
                </a:solidFill>
              </a:rPr>
              <a:t>Revenue: $4.8m + $4m = </a:t>
            </a:r>
            <a:r>
              <a:rPr lang="en-US" altLang="zh-CN" sz="1800" dirty="0">
                <a:solidFill>
                  <a:srgbClr val="FF0000"/>
                </a:solidFill>
              </a:rPr>
              <a:t>$8.8m</a:t>
            </a:r>
          </a:p>
          <a:p>
            <a:pPr lvl="1"/>
            <a:endParaRPr lang="en-US" altLang="zh-CN" sz="1100" dirty="0">
              <a:solidFill>
                <a:schemeClr val="bg1"/>
              </a:solidFill>
            </a:endParaRPr>
          </a:p>
          <a:p>
            <a:endParaRPr lang="en-US" sz="1100" dirty="0">
              <a:solidFill>
                <a:schemeClr val="bg1"/>
              </a:solidFill>
            </a:endParaRPr>
          </a:p>
          <a:p>
            <a:pPr marL="0"/>
            <a:endParaRPr lang="en-US" sz="1100" dirty="0">
              <a:solidFill>
                <a:schemeClr val="bg1"/>
              </a:solidFill>
            </a:endParaRPr>
          </a:p>
        </p:txBody>
      </p:sp>
      <p:pic>
        <p:nvPicPr>
          <p:cNvPr id="7" name="Picture 6" descr="A close up of a logo&#13;&#10;&#13;&#10;Description automatically generated">
            <a:extLst>
              <a:ext uri="{FF2B5EF4-FFF2-40B4-BE49-F238E27FC236}">
                <a16:creationId xmlns:a16="http://schemas.microsoft.com/office/drawing/2014/main" id="{5370B332-6FF6-8349-B1D3-3A8245138EB8}"/>
              </a:ext>
            </a:extLst>
          </p:cNvPr>
          <p:cNvPicPr>
            <a:picLocks noChangeAspect="1"/>
          </p:cNvPicPr>
          <p:nvPr/>
        </p:nvPicPr>
        <p:blipFill>
          <a:blip r:embed="rId2"/>
          <a:stretch>
            <a:fillRect/>
          </a:stretch>
        </p:blipFill>
        <p:spPr>
          <a:xfrm>
            <a:off x="4909066" y="1991400"/>
            <a:ext cx="7074110" cy="3413257"/>
          </a:xfrm>
          <a:prstGeom prst="rect">
            <a:avLst/>
          </a:prstGeom>
        </p:spPr>
      </p:pic>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a:xfrm>
            <a:off x="5297762" y="6356350"/>
            <a:ext cx="4579768" cy="365125"/>
          </a:xfrm>
        </p:spPr>
        <p:txBody>
          <a:bodyPr vert="horz" lIns="91440" tIns="45720" rIns="91440" bIns="45720" rtlCol="0" anchor="ctr">
            <a:normAutofit/>
          </a:bodyPr>
          <a:lstStyle/>
          <a:p>
            <a:pPr>
              <a:spcAft>
                <a:spcPts val="600"/>
              </a:spcAft>
            </a:pPr>
            <a:r>
              <a:rPr lang="en-US" kern="1200">
                <a:solidFill>
                  <a:schemeClr val="tx1">
                    <a:alpha val="80000"/>
                  </a:schemeClr>
                </a:solidFill>
                <a:latin typeface="+mn-lt"/>
                <a:ea typeface="+mn-ea"/>
                <a:cs typeface="+mn-cs"/>
              </a:rPr>
              <a:t>©2018 – Team Name – All Rights Reserved</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a:xfrm>
            <a:off x="10289512" y="6356350"/>
            <a:ext cx="1064287" cy="365125"/>
          </a:xfrm>
        </p:spPr>
        <p:txBody>
          <a:bodyPr vert="horz" lIns="91440" tIns="45720" rIns="91440" bIns="45720" rtlCol="0" anchor="ctr">
            <a:normAutofit/>
          </a:bodyPr>
          <a:lstStyle/>
          <a:p>
            <a:pPr>
              <a:spcAft>
                <a:spcPts val="600"/>
              </a:spcAft>
            </a:pPr>
            <a:fld id="{8699F50C-BE38-4BD0-BA84-9B090E1F2B9B}" type="slidenum">
              <a:rPr lang="en-US">
                <a:solidFill>
                  <a:schemeClr val="tx1">
                    <a:alpha val="80000"/>
                  </a:schemeClr>
                </a:solidFill>
              </a:rPr>
              <a:pPr>
                <a:spcAft>
                  <a:spcPts val="600"/>
                </a:spcAft>
              </a:pPr>
              <a:t>17</a:t>
            </a:fld>
            <a:endParaRPr lang="en-US">
              <a:solidFill>
                <a:schemeClr val="tx1">
                  <a:alpha val="80000"/>
                </a:schemeClr>
              </a:solidFill>
            </a:endParaRPr>
          </a:p>
        </p:txBody>
      </p:sp>
      <p:sp>
        <p:nvSpPr>
          <p:cNvPr id="9" name="Rectangle 8">
            <a:extLst>
              <a:ext uri="{FF2B5EF4-FFF2-40B4-BE49-F238E27FC236}">
                <a16:creationId xmlns:a16="http://schemas.microsoft.com/office/drawing/2014/main" id="{86173DF4-A847-0844-AB33-C379D6D7363F}"/>
              </a:ext>
            </a:extLst>
          </p:cNvPr>
          <p:cNvSpPr/>
          <p:nvPr/>
        </p:nvSpPr>
        <p:spPr>
          <a:xfrm>
            <a:off x="5042992" y="5869000"/>
            <a:ext cx="6940184" cy="369332"/>
          </a:xfrm>
          <a:prstGeom prst="rect">
            <a:avLst/>
          </a:prstGeom>
        </p:spPr>
        <p:txBody>
          <a:bodyPr wrap="square">
            <a:spAutoFit/>
          </a:bodyPr>
          <a:lstStyle/>
          <a:p>
            <a:r>
              <a:rPr lang="en-US" altLang="zh-CN" b="1" dirty="0">
                <a:solidFill>
                  <a:srgbClr val="C00000"/>
                </a:solidFill>
              </a:rPr>
              <a:t>Total revenue per year: </a:t>
            </a:r>
            <a:r>
              <a:rPr lang="en-US" altLang="zh-CN" dirty="0">
                <a:solidFill>
                  <a:srgbClr val="C00000"/>
                </a:solidFill>
              </a:rPr>
              <a:t>($0.51m + $8.8m) * 4 * 12 + $2.4m → $425.31m</a:t>
            </a:r>
          </a:p>
        </p:txBody>
      </p:sp>
    </p:spTree>
    <p:extLst>
      <p:ext uri="{BB962C8B-B14F-4D97-AF65-F5344CB8AC3E}">
        <p14:creationId xmlns:p14="http://schemas.microsoft.com/office/powerpoint/2010/main" val="3203664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CF01555-DD7E-5E4E-BD0A-8C9F3E165378}"/>
              </a:ext>
            </a:extLst>
          </p:cNvPr>
          <p:cNvSpPr>
            <a:spLocks noGrp="1"/>
          </p:cNvSpPr>
          <p:nvPr>
            <p:ph type="ftr" sz="quarter" idx="17"/>
          </p:nvPr>
        </p:nvSpPr>
        <p:spPr>
          <a:xfrm>
            <a:off x="4038600" y="6356350"/>
            <a:ext cx="4114800" cy="365125"/>
          </a:xfrm>
        </p:spPr>
        <p:txBody>
          <a:bodyPr vert="horz" lIns="91440" tIns="45720" rIns="91440" bIns="45720" rtlCol="0" anchor="ctr">
            <a:normAutofit/>
          </a:bodyPr>
          <a:lstStyle/>
          <a:p>
            <a:pPr algn="ctr">
              <a:spcAft>
                <a:spcPts val="600"/>
              </a:spcAft>
            </a:pPr>
            <a:r>
              <a:rPr lang="en-US" kern="1200">
                <a:solidFill>
                  <a:srgbClr val="FFFFFF"/>
                </a:solidFill>
                <a:latin typeface="+mn-lt"/>
                <a:ea typeface="+mn-ea"/>
                <a:cs typeface="+mn-cs"/>
              </a:rPr>
              <a:t>©2018 – Team Name – All Rights Reserved</a:t>
            </a:r>
          </a:p>
        </p:txBody>
      </p:sp>
      <p:sp>
        <p:nvSpPr>
          <p:cNvPr id="8" name="Slide Number Placeholder 7">
            <a:extLst>
              <a:ext uri="{FF2B5EF4-FFF2-40B4-BE49-F238E27FC236}">
                <a16:creationId xmlns:a16="http://schemas.microsoft.com/office/drawing/2014/main" id="{7B602638-3C02-6141-9F0F-DAC2663165DD}"/>
              </a:ext>
            </a:extLst>
          </p:cNvPr>
          <p:cNvSpPr>
            <a:spLocks noGrp="1"/>
          </p:cNvSpPr>
          <p:nvPr>
            <p:ph type="sldNum" sz="quarter" idx="18"/>
          </p:nvPr>
        </p:nvSpPr>
        <p:spPr>
          <a:xfrm>
            <a:off x="8610600" y="6356350"/>
            <a:ext cx="2743200" cy="365125"/>
          </a:xfrm>
        </p:spPr>
        <p:txBody>
          <a:bodyPr vert="horz" lIns="91440" tIns="45720" rIns="91440" bIns="45720" rtlCol="0" anchor="ctr">
            <a:normAutofit/>
          </a:bodyPr>
          <a:lstStyle/>
          <a:p>
            <a:pPr>
              <a:spcAft>
                <a:spcPts val="600"/>
              </a:spcAft>
            </a:pPr>
            <a:fld id="{8699F50C-BE38-4BD0-BA84-9B090E1F2B9B}" type="slidenum">
              <a:rPr lang="en-US">
                <a:solidFill>
                  <a:srgbClr val="FFFFFF"/>
                </a:solidFill>
              </a:rPr>
              <a:pPr>
                <a:spcAft>
                  <a:spcPts val="600"/>
                </a:spcAft>
              </a:pPr>
              <a:t>18</a:t>
            </a:fld>
            <a:endParaRPr lang="en-US">
              <a:solidFill>
                <a:srgbClr val="FFFFFF"/>
              </a:solidFill>
            </a:endParaRPr>
          </a:p>
        </p:txBody>
      </p:sp>
      <p:grpSp>
        <p:nvGrpSpPr>
          <p:cNvPr id="29" name="Group 28">
            <a:extLst>
              <a:ext uri="{FF2B5EF4-FFF2-40B4-BE49-F238E27FC236}">
                <a16:creationId xmlns:a16="http://schemas.microsoft.com/office/drawing/2014/main" id="{D3874FB1-8833-2046-BF60-2621DD8BC193}"/>
              </a:ext>
            </a:extLst>
          </p:cNvPr>
          <p:cNvGrpSpPr/>
          <p:nvPr/>
        </p:nvGrpSpPr>
        <p:grpSpPr>
          <a:xfrm>
            <a:off x="20" y="-83121"/>
            <a:ext cx="12191980" cy="6927265"/>
            <a:chOff x="20" y="-83121"/>
            <a:chExt cx="12191980" cy="6927265"/>
          </a:xfrm>
        </p:grpSpPr>
        <p:pic>
          <p:nvPicPr>
            <p:cNvPr id="19" name="Picture 18">
              <a:extLst>
                <a:ext uri="{FF2B5EF4-FFF2-40B4-BE49-F238E27FC236}">
                  <a16:creationId xmlns:a16="http://schemas.microsoft.com/office/drawing/2014/main" id="{63C24477-A091-AD42-8DB8-461670528E72}"/>
                </a:ext>
                <a:ext uri="{C183D7F6-B498-43B3-948B-1728B52AA6E4}">
                  <adec:decorative xmlns:adec="http://schemas.microsoft.com/office/drawing/2017/decorative" val="0"/>
                </a:ext>
              </a:extLst>
            </p:cNvPr>
            <p:cNvPicPr>
              <a:picLocks noChangeAspect="1"/>
            </p:cNvPicPr>
            <p:nvPr/>
          </p:nvPicPr>
          <p:blipFill rotWithShape="1">
            <a:blip r:embed="rId3"/>
            <a:srcRect b="15094"/>
            <a:stretch/>
          </p:blipFill>
          <p:spPr>
            <a:xfrm>
              <a:off x="20" y="-83121"/>
              <a:ext cx="12191980" cy="6927265"/>
            </a:xfrm>
            <a:prstGeom prst="rect">
              <a:avLst/>
            </a:prstGeom>
          </p:spPr>
        </p:pic>
        <p:pic>
          <p:nvPicPr>
            <p:cNvPr id="20" name="Picture 19">
              <a:extLst>
                <a:ext uri="{FF2B5EF4-FFF2-40B4-BE49-F238E27FC236}">
                  <a16:creationId xmlns:a16="http://schemas.microsoft.com/office/drawing/2014/main" id="{18D9B13B-647C-5340-93AB-F0799A646407}"/>
                </a:ext>
              </a:extLst>
            </p:cNvPr>
            <p:cNvPicPr>
              <a:picLocks noChangeAspect="1"/>
            </p:cNvPicPr>
            <p:nvPr/>
          </p:nvPicPr>
          <p:blipFill>
            <a:blip r:embed="rId4"/>
            <a:stretch>
              <a:fillRect/>
            </a:stretch>
          </p:blipFill>
          <p:spPr>
            <a:xfrm>
              <a:off x="311727" y="1224973"/>
              <a:ext cx="1676400" cy="889000"/>
            </a:xfrm>
            <a:prstGeom prst="rect">
              <a:avLst/>
            </a:prstGeom>
          </p:spPr>
        </p:pic>
        <p:pic>
          <p:nvPicPr>
            <p:cNvPr id="21" name="Picture 20">
              <a:extLst>
                <a:ext uri="{FF2B5EF4-FFF2-40B4-BE49-F238E27FC236}">
                  <a16:creationId xmlns:a16="http://schemas.microsoft.com/office/drawing/2014/main" id="{40D24B66-128E-CC44-8182-0F93645287D2}"/>
                </a:ext>
              </a:extLst>
            </p:cNvPr>
            <p:cNvPicPr>
              <a:picLocks noChangeAspect="1"/>
            </p:cNvPicPr>
            <p:nvPr/>
          </p:nvPicPr>
          <p:blipFill>
            <a:blip r:embed="rId5"/>
            <a:stretch>
              <a:fillRect/>
            </a:stretch>
          </p:blipFill>
          <p:spPr>
            <a:xfrm>
              <a:off x="2691823" y="1224973"/>
              <a:ext cx="1460500" cy="368300"/>
            </a:xfrm>
            <a:prstGeom prst="rect">
              <a:avLst/>
            </a:prstGeom>
          </p:spPr>
        </p:pic>
        <p:pic>
          <p:nvPicPr>
            <p:cNvPr id="22" name="Picture 21">
              <a:extLst>
                <a:ext uri="{FF2B5EF4-FFF2-40B4-BE49-F238E27FC236}">
                  <a16:creationId xmlns:a16="http://schemas.microsoft.com/office/drawing/2014/main" id="{5EA97B33-6E71-8C4A-AEE9-EBD8647FD10A}"/>
                </a:ext>
              </a:extLst>
            </p:cNvPr>
            <p:cNvPicPr>
              <a:picLocks noChangeAspect="1"/>
            </p:cNvPicPr>
            <p:nvPr/>
          </p:nvPicPr>
          <p:blipFill>
            <a:blip r:embed="rId6"/>
            <a:stretch>
              <a:fillRect/>
            </a:stretch>
          </p:blipFill>
          <p:spPr>
            <a:xfrm>
              <a:off x="2615623" y="3834823"/>
              <a:ext cx="1536700" cy="546100"/>
            </a:xfrm>
            <a:prstGeom prst="rect">
              <a:avLst/>
            </a:prstGeom>
          </p:spPr>
        </p:pic>
        <p:pic>
          <p:nvPicPr>
            <p:cNvPr id="23" name="Picture 22">
              <a:extLst>
                <a:ext uri="{FF2B5EF4-FFF2-40B4-BE49-F238E27FC236}">
                  <a16:creationId xmlns:a16="http://schemas.microsoft.com/office/drawing/2014/main" id="{EBB686CF-D03C-1B42-89DC-6998D244B292}"/>
                </a:ext>
              </a:extLst>
            </p:cNvPr>
            <p:cNvPicPr>
              <a:picLocks noChangeAspect="1"/>
            </p:cNvPicPr>
            <p:nvPr/>
          </p:nvPicPr>
          <p:blipFill>
            <a:blip r:embed="rId7"/>
            <a:stretch>
              <a:fillRect/>
            </a:stretch>
          </p:blipFill>
          <p:spPr>
            <a:xfrm>
              <a:off x="5173373" y="1475751"/>
              <a:ext cx="1845253" cy="1666680"/>
            </a:xfrm>
            <a:prstGeom prst="rect">
              <a:avLst/>
            </a:prstGeom>
          </p:spPr>
        </p:pic>
        <p:pic>
          <p:nvPicPr>
            <p:cNvPr id="24" name="Picture 23">
              <a:extLst>
                <a:ext uri="{FF2B5EF4-FFF2-40B4-BE49-F238E27FC236}">
                  <a16:creationId xmlns:a16="http://schemas.microsoft.com/office/drawing/2014/main" id="{E717A598-8BE3-5F48-A46A-59E2874AA751}"/>
                </a:ext>
              </a:extLst>
            </p:cNvPr>
            <p:cNvPicPr>
              <a:picLocks noChangeAspect="1"/>
            </p:cNvPicPr>
            <p:nvPr/>
          </p:nvPicPr>
          <p:blipFill>
            <a:blip r:embed="rId8"/>
            <a:stretch>
              <a:fillRect/>
            </a:stretch>
          </p:blipFill>
          <p:spPr>
            <a:xfrm>
              <a:off x="7671377" y="1496533"/>
              <a:ext cx="1828800" cy="482600"/>
            </a:xfrm>
            <a:prstGeom prst="rect">
              <a:avLst/>
            </a:prstGeom>
          </p:spPr>
        </p:pic>
        <p:pic>
          <p:nvPicPr>
            <p:cNvPr id="25" name="Picture 24">
              <a:extLst>
                <a:ext uri="{FF2B5EF4-FFF2-40B4-BE49-F238E27FC236}">
                  <a16:creationId xmlns:a16="http://schemas.microsoft.com/office/drawing/2014/main" id="{363E3EB2-C794-1547-A53D-15450B7EDDA6}"/>
                </a:ext>
              </a:extLst>
            </p:cNvPr>
            <p:cNvPicPr>
              <a:picLocks noChangeAspect="1"/>
            </p:cNvPicPr>
            <p:nvPr/>
          </p:nvPicPr>
          <p:blipFill>
            <a:blip r:embed="rId9"/>
            <a:stretch>
              <a:fillRect/>
            </a:stretch>
          </p:blipFill>
          <p:spPr>
            <a:xfrm>
              <a:off x="7823199" y="3864505"/>
              <a:ext cx="1676977" cy="635000"/>
            </a:xfrm>
            <a:prstGeom prst="rect">
              <a:avLst/>
            </a:prstGeom>
          </p:spPr>
        </p:pic>
        <p:pic>
          <p:nvPicPr>
            <p:cNvPr id="26" name="Picture 25">
              <a:extLst>
                <a:ext uri="{FF2B5EF4-FFF2-40B4-BE49-F238E27FC236}">
                  <a16:creationId xmlns:a16="http://schemas.microsoft.com/office/drawing/2014/main" id="{959FB8A7-3282-4C4D-BFB9-629825FCA16C}"/>
                </a:ext>
              </a:extLst>
            </p:cNvPr>
            <p:cNvPicPr>
              <a:picLocks noChangeAspect="1"/>
            </p:cNvPicPr>
            <p:nvPr/>
          </p:nvPicPr>
          <p:blipFill>
            <a:blip r:embed="rId10"/>
            <a:stretch>
              <a:fillRect/>
            </a:stretch>
          </p:blipFill>
          <p:spPr>
            <a:xfrm>
              <a:off x="10543598" y="1527752"/>
              <a:ext cx="1333500" cy="685800"/>
            </a:xfrm>
            <a:prstGeom prst="rect">
              <a:avLst/>
            </a:prstGeom>
          </p:spPr>
        </p:pic>
        <p:pic>
          <p:nvPicPr>
            <p:cNvPr id="28" name="Picture 27">
              <a:extLst>
                <a:ext uri="{FF2B5EF4-FFF2-40B4-BE49-F238E27FC236}">
                  <a16:creationId xmlns:a16="http://schemas.microsoft.com/office/drawing/2014/main" id="{4AF945A9-3150-0E49-92D4-8BCECC0AF4E2}"/>
                </a:ext>
              </a:extLst>
            </p:cNvPr>
            <p:cNvPicPr>
              <a:picLocks noChangeAspect="1"/>
            </p:cNvPicPr>
            <p:nvPr/>
          </p:nvPicPr>
          <p:blipFill>
            <a:blip r:embed="rId11"/>
            <a:stretch>
              <a:fillRect/>
            </a:stretch>
          </p:blipFill>
          <p:spPr>
            <a:xfrm>
              <a:off x="10187998" y="6410325"/>
              <a:ext cx="1689100" cy="433819"/>
            </a:xfrm>
            <a:prstGeom prst="rect">
              <a:avLst/>
            </a:prstGeom>
          </p:spPr>
        </p:pic>
        <p:pic>
          <p:nvPicPr>
            <p:cNvPr id="27" name="Picture 26">
              <a:extLst>
                <a:ext uri="{FF2B5EF4-FFF2-40B4-BE49-F238E27FC236}">
                  <a16:creationId xmlns:a16="http://schemas.microsoft.com/office/drawing/2014/main" id="{5D61C039-99FD-7142-BEA0-634B57666604}"/>
                </a:ext>
              </a:extLst>
            </p:cNvPr>
            <p:cNvPicPr>
              <a:picLocks noChangeAspect="1"/>
            </p:cNvPicPr>
            <p:nvPr/>
          </p:nvPicPr>
          <p:blipFill>
            <a:blip r:embed="rId12"/>
            <a:stretch>
              <a:fillRect/>
            </a:stretch>
          </p:blipFill>
          <p:spPr>
            <a:xfrm>
              <a:off x="488373" y="6437577"/>
              <a:ext cx="2476500" cy="406567"/>
            </a:xfrm>
            <a:prstGeom prst="rect">
              <a:avLst/>
            </a:prstGeom>
          </p:spPr>
        </p:pic>
      </p:grpSp>
      <p:grpSp>
        <p:nvGrpSpPr>
          <p:cNvPr id="40" name="Group 39">
            <a:extLst>
              <a:ext uri="{FF2B5EF4-FFF2-40B4-BE49-F238E27FC236}">
                <a16:creationId xmlns:a16="http://schemas.microsoft.com/office/drawing/2014/main" id="{053529A0-3381-F14C-BED5-7472BC6B19E9}"/>
              </a:ext>
            </a:extLst>
          </p:cNvPr>
          <p:cNvGrpSpPr/>
          <p:nvPr/>
        </p:nvGrpSpPr>
        <p:grpSpPr>
          <a:xfrm>
            <a:off x="-3175" y="1432794"/>
            <a:ext cx="2708853" cy="1399016"/>
            <a:chOff x="-3175" y="1224973"/>
            <a:chExt cx="2708853" cy="1399016"/>
          </a:xfrm>
        </p:grpSpPr>
        <p:pic>
          <p:nvPicPr>
            <p:cNvPr id="37" name="Picture 36">
              <a:extLst>
                <a:ext uri="{FF2B5EF4-FFF2-40B4-BE49-F238E27FC236}">
                  <a16:creationId xmlns:a16="http://schemas.microsoft.com/office/drawing/2014/main" id="{50782990-971D-D049-A8AA-16774164BAA4}"/>
                </a:ext>
              </a:extLst>
            </p:cNvPr>
            <p:cNvPicPr>
              <a:picLocks noChangeAspect="1"/>
            </p:cNvPicPr>
            <p:nvPr/>
          </p:nvPicPr>
          <p:blipFill>
            <a:blip r:embed="rId13"/>
            <a:stretch>
              <a:fillRect/>
            </a:stretch>
          </p:blipFill>
          <p:spPr>
            <a:xfrm>
              <a:off x="199455" y="1734989"/>
              <a:ext cx="2506223" cy="889000"/>
            </a:xfrm>
            <a:prstGeom prst="rect">
              <a:avLst/>
            </a:prstGeom>
          </p:spPr>
        </p:pic>
        <p:pic>
          <p:nvPicPr>
            <p:cNvPr id="38" name="Picture 37">
              <a:extLst>
                <a:ext uri="{FF2B5EF4-FFF2-40B4-BE49-F238E27FC236}">
                  <a16:creationId xmlns:a16="http://schemas.microsoft.com/office/drawing/2014/main" id="{E02081FB-2A09-774A-AC46-293845395671}"/>
                </a:ext>
              </a:extLst>
            </p:cNvPr>
            <p:cNvPicPr>
              <a:picLocks noChangeAspect="1"/>
            </p:cNvPicPr>
            <p:nvPr/>
          </p:nvPicPr>
          <p:blipFill>
            <a:blip r:embed="rId14"/>
            <a:stretch>
              <a:fillRect/>
            </a:stretch>
          </p:blipFill>
          <p:spPr>
            <a:xfrm>
              <a:off x="-3175" y="1224973"/>
              <a:ext cx="1315180" cy="657590"/>
            </a:xfrm>
            <a:prstGeom prst="rect">
              <a:avLst/>
            </a:prstGeom>
          </p:spPr>
        </p:pic>
      </p:grpSp>
      <p:pic>
        <p:nvPicPr>
          <p:cNvPr id="39" name="Picture 38">
            <a:extLst>
              <a:ext uri="{FF2B5EF4-FFF2-40B4-BE49-F238E27FC236}">
                <a16:creationId xmlns:a16="http://schemas.microsoft.com/office/drawing/2014/main" id="{76002BBF-E71E-E84F-855E-E3068FE138D2}"/>
              </a:ext>
            </a:extLst>
          </p:cNvPr>
          <p:cNvPicPr>
            <a:picLocks noChangeAspect="1"/>
          </p:cNvPicPr>
          <p:nvPr/>
        </p:nvPicPr>
        <p:blipFill>
          <a:blip r:embed="rId15"/>
          <a:stretch>
            <a:fillRect/>
          </a:stretch>
        </p:blipFill>
        <p:spPr>
          <a:xfrm>
            <a:off x="469334" y="3053483"/>
            <a:ext cx="1676976" cy="1676976"/>
          </a:xfrm>
          <a:prstGeom prst="rect">
            <a:avLst/>
          </a:prstGeom>
        </p:spPr>
      </p:pic>
      <p:pic>
        <p:nvPicPr>
          <p:cNvPr id="42" name="Picture 41">
            <a:extLst>
              <a:ext uri="{FF2B5EF4-FFF2-40B4-BE49-F238E27FC236}">
                <a16:creationId xmlns:a16="http://schemas.microsoft.com/office/drawing/2014/main" id="{C2EE6F17-F81C-9544-B8CB-D65C4FBE4280}"/>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foregroundMark x1="15054" y1="46809" x2="15054" y2="46809"/>
                        <a14:foregroundMark x1="48817" y1="43617" x2="48817" y2="43617"/>
                        <a14:foregroundMark x1="64946" y1="38830" x2="64946" y2="38830"/>
                        <a14:foregroundMark x1="74624" y1="26064" x2="74624" y2="26064"/>
                      </a14:backgroundRemoval>
                    </a14:imgEffect>
                  </a14:imgLayer>
                </a14:imgProps>
              </a:ext>
            </a:extLst>
          </a:blip>
          <a:stretch>
            <a:fillRect/>
          </a:stretch>
        </p:blipFill>
        <p:spPr>
          <a:xfrm>
            <a:off x="9700090" y="1475751"/>
            <a:ext cx="2604182" cy="1055143"/>
          </a:xfrm>
          <a:prstGeom prst="rect">
            <a:avLst/>
          </a:prstGeom>
        </p:spPr>
      </p:pic>
      <p:pic>
        <p:nvPicPr>
          <p:cNvPr id="45" name="Picture 44" descr="A picture containing toy&#13;&#10;&#13;&#10;Description automatically generated">
            <a:extLst>
              <a:ext uri="{FF2B5EF4-FFF2-40B4-BE49-F238E27FC236}">
                <a16:creationId xmlns:a16="http://schemas.microsoft.com/office/drawing/2014/main" id="{480AC36D-78E8-2441-A907-BDBC81CE4FFC}"/>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foregroundMark x1="54405" y1="70119" x2="54405" y2="70119"/>
                        <a14:foregroundMark x1="59048" y1="72500" x2="59048" y2="72500"/>
                        <a14:foregroundMark x1="58095" y1="69881" x2="58095" y2="69881"/>
                        <a14:foregroundMark x1="57024" y1="69405" x2="57024" y2="69405"/>
                        <a14:foregroundMark x1="59405" y1="68095" x2="59405" y2="68095"/>
                        <a14:foregroundMark x1="65595" y1="72976" x2="65595" y2="72976"/>
                        <a14:foregroundMark x1="33095" y1="73571" x2="33095" y2="73571"/>
                      </a14:backgroundRemoval>
                    </a14:imgEffect>
                  </a14:imgLayer>
                </a14:imgProps>
              </a:ext>
            </a:extLst>
          </a:blip>
          <a:stretch>
            <a:fillRect/>
          </a:stretch>
        </p:blipFill>
        <p:spPr>
          <a:xfrm>
            <a:off x="9773033" y="2090384"/>
            <a:ext cx="2365830" cy="2365830"/>
          </a:xfrm>
          <a:prstGeom prst="rect">
            <a:avLst/>
          </a:prstGeom>
        </p:spPr>
      </p:pic>
      <p:pic>
        <p:nvPicPr>
          <p:cNvPr id="46" name="Picture 45">
            <a:extLst>
              <a:ext uri="{FF2B5EF4-FFF2-40B4-BE49-F238E27FC236}">
                <a16:creationId xmlns:a16="http://schemas.microsoft.com/office/drawing/2014/main" id="{1EA65AC5-FD45-DE45-9A86-86100E990B60}"/>
              </a:ext>
            </a:extLst>
          </p:cNvPr>
          <p:cNvPicPr>
            <a:picLocks noChangeAspect="1"/>
          </p:cNvPicPr>
          <p:nvPr/>
        </p:nvPicPr>
        <p:blipFill>
          <a:blip r:embed="rId20"/>
          <a:stretch>
            <a:fillRect/>
          </a:stretch>
        </p:blipFill>
        <p:spPr>
          <a:xfrm>
            <a:off x="9829211" y="4060325"/>
            <a:ext cx="2182679" cy="1225183"/>
          </a:xfrm>
          <a:prstGeom prst="rect">
            <a:avLst/>
          </a:prstGeom>
        </p:spPr>
      </p:pic>
      <p:pic>
        <p:nvPicPr>
          <p:cNvPr id="53" name="Picture 52">
            <a:extLst>
              <a:ext uri="{FF2B5EF4-FFF2-40B4-BE49-F238E27FC236}">
                <a16:creationId xmlns:a16="http://schemas.microsoft.com/office/drawing/2014/main" id="{EB5F170E-31E5-D745-B304-648915229933}"/>
              </a:ext>
            </a:extLst>
          </p:cNvPr>
          <p:cNvPicPr>
            <a:picLocks noChangeAspect="1"/>
          </p:cNvPicPr>
          <p:nvPr/>
        </p:nvPicPr>
        <p:blipFill>
          <a:blip r:embed="rId21"/>
          <a:stretch>
            <a:fillRect/>
          </a:stretch>
        </p:blipFill>
        <p:spPr>
          <a:xfrm>
            <a:off x="-3922857" y="1408094"/>
            <a:ext cx="3810000" cy="3581400"/>
          </a:xfrm>
          <a:prstGeom prst="rect">
            <a:avLst/>
          </a:prstGeom>
        </p:spPr>
      </p:pic>
      <p:grpSp>
        <p:nvGrpSpPr>
          <p:cNvPr id="59" name="Group 58">
            <a:extLst>
              <a:ext uri="{FF2B5EF4-FFF2-40B4-BE49-F238E27FC236}">
                <a16:creationId xmlns:a16="http://schemas.microsoft.com/office/drawing/2014/main" id="{60E5E6D2-7372-2A4D-9711-DC2B94F5917D}"/>
              </a:ext>
            </a:extLst>
          </p:cNvPr>
          <p:cNvGrpSpPr/>
          <p:nvPr/>
        </p:nvGrpSpPr>
        <p:grpSpPr>
          <a:xfrm>
            <a:off x="4943770" y="1997604"/>
            <a:ext cx="2304457" cy="1082131"/>
            <a:chOff x="4955647" y="1556814"/>
            <a:chExt cx="2304457" cy="1082131"/>
          </a:xfrm>
        </p:grpSpPr>
        <p:pic>
          <p:nvPicPr>
            <p:cNvPr id="55" name="Picture 54">
              <a:extLst>
                <a:ext uri="{FF2B5EF4-FFF2-40B4-BE49-F238E27FC236}">
                  <a16:creationId xmlns:a16="http://schemas.microsoft.com/office/drawing/2014/main" id="{92AE69F3-DA7F-2141-BE71-788D53C8888F}"/>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4730" b="91892" l="6579" r="89474">
                          <a14:foregroundMark x1="6579" y1="54730" x2="6579" y2="54730"/>
                          <a14:foregroundMark x1="47368" y1="10135" x2="47368" y2="10135"/>
                          <a14:foregroundMark x1="47368" y1="4730" x2="47368" y2="4730"/>
                          <a14:foregroundMark x1="89474" y1="50000" x2="89474" y2="50000"/>
                          <a14:foregroundMark x1="33553" y1="91892" x2="33553" y2="91892"/>
                          <a14:foregroundMark x1="38158" y1="35135" x2="38158" y2="35135"/>
                          <a14:foregroundMark x1="48026" y1="72297" x2="48026" y2="72297"/>
                          <a14:foregroundMark x1="47368" y1="57432" x2="47368" y2="57432"/>
                          <a14:foregroundMark x1="40132" y1="43919" x2="40132" y2="43919"/>
                          <a14:foregroundMark x1="40789" y1="34459" x2="40789" y2="34459"/>
                          <a14:foregroundMark x1="42763" y1="28378" x2="42763" y2="28378"/>
                          <a14:foregroundMark x1="47368" y1="39189" x2="47368" y2="39189"/>
                          <a14:foregroundMark x1="50658" y1="40541" x2="50658" y2="40541"/>
                          <a14:foregroundMark x1="44737" y1="41892" x2="44737" y2="41892"/>
                          <a14:foregroundMark x1="47368" y1="46622" x2="47368" y2="46622"/>
                          <a14:foregroundMark x1="49342" y1="31081" x2="49342" y2="31081"/>
                          <a14:foregroundMark x1="47368" y1="72297" x2="47368" y2="72297"/>
                          <a14:foregroundMark x1="47368" y1="75000" x2="47368" y2="75000"/>
                          <a14:foregroundMark x1="56579" y1="53378" x2="56579" y2="53378"/>
                          <a14:backgroundMark x1="28947" y1="58108" x2="28947" y2="58108"/>
                          <a14:backgroundMark x1="30263" y1="60135" x2="30263" y2="60135"/>
                        </a14:backgroundRemoval>
                      </a14:imgEffect>
                    </a14:imgLayer>
                  </a14:imgProps>
                </a:ext>
              </a:extLst>
            </a:blip>
            <a:stretch>
              <a:fillRect/>
            </a:stretch>
          </p:blipFill>
          <p:spPr>
            <a:xfrm>
              <a:off x="4955647" y="1556814"/>
              <a:ext cx="1111377" cy="1082131"/>
            </a:xfrm>
            <a:prstGeom prst="rect">
              <a:avLst/>
            </a:prstGeom>
          </p:spPr>
        </p:pic>
        <p:pic>
          <p:nvPicPr>
            <p:cNvPr id="56" name="Picture 55">
              <a:extLst>
                <a:ext uri="{FF2B5EF4-FFF2-40B4-BE49-F238E27FC236}">
                  <a16:creationId xmlns:a16="http://schemas.microsoft.com/office/drawing/2014/main" id="{EA57CA78-1995-124E-A878-11D6EEB59F96}"/>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8511" b="89894" l="9884" r="89826">
                          <a14:foregroundMark x1="12209" y1="29787" x2="12209" y2="29787"/>
                          <a14:foregroundMark x1="21802" y1="8511" x2="21802" y2="8511"/>
                          <a14:foregroundMark x1="46802" y1="17553" x2="46802" y2="17553"/>
                          <a14:foregroundMark x1="76163" y1="36702" x2="76163" y2="36702"/>
                        </a14:backgroundRemoval>
                      </a14:imgEffect>
                    </a14:imgLayer>
                  </a14:imgProps>
                </a:ext>
              </a:extLst>
            </a:blip>
            <a:stretch>
              <a:fillRect/>
            </a:stretch>
          </p:blipFill>
          <p:spPr>
            <a:xfrm>
              <a:off x="6060214" y="1800093"/>
              <a:ext cx="1199890" cy="655754"/>
            </a:xfrm>
            <a:prstGeom prst="rect">
              <a:avLst/>
            </a:prstGeom>
          </p:spPr>
        </p:pic>
      </p:grpSp>
      <p:grpSp>
        <p:nvGrpSpPr>
          <p:cNvPr id="58" name="Group 57">
            <a:extLst>
              <a:ext uri="{FF2B5EF4-FFF2-40B4-BE49-F238E27FC236}">
                <a16:creationId xmlns:a16="http://schemas.microsoft.com/office/drawing/2014/main" id="{C2BA6649-1EE6-CE42-8036-AB1613A554BF}"/>
              </a:ext>
            </a:extLst>
          </p:cNvPr>
          <p:cNvGrpSpPr/>
          <p:nvPr/>
        </p:nvGrpSpPr>
        <p:grpSpPr>
          <a:xfrm>
            <a:off x="4781091" y="3569413"/>
            <a:ext cx="2716305" cy="1225183"/>
            <a:chOff x="4774646" y="2744771"/>
            <a:chExt cx="2716305" cy="1225183"/>
          </a:xfrm>
        </p:grpSpPr>
        <p:pic>
          <p:nvPicPr>
            <p:cNvPr id="52" name="Picture 51">
              <a:extLst>
                <a:ext uri="{FF2B5EF4-FFF2-40B4-BE49-F238E27FC236}">
                  <a16:creationId xmlns:a16="http://schemas.microsoft.com/office/drawing/2014/main" id="{11E72F6D-6B4A-A646-97EF-EC356F63052B}"/>
                </a:ext>
              </a:extLst>
            </p:cNvPr>
            <p:cNvPicPr>
              <a:picLocks noChangeAspect="1"/>
            </p:cNvPicPr>
            <p:nvPr/>
          </p:nvPicPr>
          <p:blipFill rotWithShape="1">
            <a:blip r:embed="rId21"/>
            <a:srcRect l="33901" t="32311" r="31307" b="33480"/>
            <a:stretch/>
          </p:blipFill>
          <p:spPr>
            <a:xfrm>
              <a:off x="4774646" y="2744771"/>
              <a:ext cx="1325553" cy="1225183"/>
            </a:xfrm>
            <a:prstGeom prst="rect">
              <a:avLst/>
            </a:prstGeom>
          </p:spPr>
        </p:pic>
        <p:pic>
          <p:nvPicPr>
            <p:cNvPr id="57" name="Picture 56">
              <a:extLst>
                <a:ext uri="{FF2B5EF4-FFF2-40B4-BE49-F238E27FC236}">
                  <a16:creationId xmlns:a16="http://schemas.microsoft.com/office/drawing/2014/main" id="{4F0E93B7-4D64-7343-AD8C-80A73DD967B7}"/>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8511" b="89894" l="6630" r="89687">
                          <a14:foregroundMark x1="17311" y1="29255" x2="17311" y2="29255"/>
                          <a14:foregroundMark x1="25599" y1="29255" x2="25599" y2="29255"/>
                          <a14:foregroundMark x1="34622" y1="8511" x2="34622" y2="8511"/>
                          <a14:foregroundMark x1="6630" y1="12766" x2="6630" y2="12766"/>
                          <a14:foregroundMark x1="50829" y1="23404" x2="50829" y2="23404"/>
                          <a14:foregroundMark x1="64641" y1="25000" x2="64641" y2="25000"/>
                          <a14:foregroundMark x1="76980" y1="17021" x2="76980" y2="17021"/>
                        </a14:backgroundRemoval>
                      </a14:imgEffect>
                    </a14:imgLayer>
                  </a14:imgProps>
                </a:ext>
              </a:extLst>
            </a:blip>
            <a:stretch>
              <a:fillRect/>
            </a:stretch>
          </p:blipFill>
          <p:spPr>
            <a:xfrm>
              <a:off x="5719067" y="3142431"/>
              <a:ext cx="1771884" cy="614602"/>
            </a:xfrm>
            <a:prstGeom prst="rect">
              <a:avLst/>
            </a:prstGeom>
          </p:spPr>
        </p:pic>
      </p:grpSp>
      <p:pic>
        <p:nvPicPr>
          <p:cNvPr id="60" name="Picture 59">
            <a:extLst>
              <a:ext uri="{FF2B5EF4-FFF2-40B4-BE49-F238E27FC236}">
                <a16:creationId xmlns:a16="http://schemas.microsoft.com/office/drawing/2014/main" id="{0AC1F69D-60FC-064F-AFF2-9FFBB2750A30}"/>
              </a:ext>
            </a:extLst>
          </p:cNvPr>
          <p:cNvPicPr>
            <a:picLocks noChangeAspect="1"/>
          </p:cNvPicPr>
          <p:nvPr/>
        </p:nvPicPr>
        <p:blipFill>
          <a:blip r:embed="rId28"/>
          <a:stretch>
            <a:fillRect/>
          </a:stretch>
        </p:blipFill>
        <p:spPr>
          <a:xfrm>
            <a:off x="2909589" y="1250806"/>
            <a:ext cx="1384008" cy="1384008"/>
          </a:xfrm>
          <a:prstGeom prst="rect">
            <a:avLst/>
          </a:prstGeom>
        </p:spPr>
      </p:pic>
      <p:pic>
        <p:nvPicPr>
          <p:cNvPr id="63" name="Picture 62">
            <a:extLst>
              <a:ext uri="{FF2B5EF4-FFF2-40B4-BE49-F238E27FC236}">
                <a16:creationId xmlns:a16="http://schemas.microsoft.com/office/drawing/2014/main" id="{E5887147-E6B1-AF43-9C2D-DB4C555712F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9598" b="95820" l="3497" r="93357">
                        <a14:foregroundMark x1="20979" y1="44118" x2="20979" y2="44118"/>
                        <a14:foregroundMark x1="10315" y1="54489" x2="10315" y2="54489"/>
                        <a14:foregroundMark x1="3846" y1="51238" x2="3846" y2="51238"/>
                        <a14:foregroundMark x1="36713" y1="15325" x2="36713" y2="15325"/>
                        <a14:foregroundMark x1="36713" y1="59288" x2="36713" y2="59288"/>
                        <a14:foregroundMark x1="62587" y1="36687" x2="62587" y2="36687"/>
                        <a14:foregroundMark x1="62587" y1="43808" x2="62587" y2="43808"/>
                        <a14:foregroundMark x1="62238" y1="47833" x2="62238" y2="47833"/>
                        <a14:foregroundMark x1="62238" y1="55882" x2="62238" y2="55882"/>
                        <a14:foregroundMark x1="79021" y1="89009" x2="79021" y2="89009"/>
                        <a14:foregroundMark x1="77797" y1="95820" x2="77797" y2="95820"/>
                        <a14:foregroundMark x1="93531" y1="83901" x2="93531" y2="83901"/>
                        <a14:foregroundMark x1="77098" y1="95820" x2="77098" y2="95820"/>
                        <a14:backgroundMark x1="15210" y1="17337" x2="15210" y2="17337"/>
                        <a14:backgroundMark x1="19930" y1="18111" x2="19930" y2="18111"/>
                        <a14:backgroundMark x1="48776" y1="29257" x2="48427" y2="45046"/>
                        <a14:backgroundMark x1="73252" y1="32198" x2="72902" y2="42415"/>
                        <a14:backgroundMark x1="69755" y1="74458" x2="69755" y2="74458"/>
                        <a14:backgroundMark x1="81643" y1="86378" x2="81643" y2="86378"/>
                        <a14:backgroundMark x1="15210" y1="26161" x2="15210" y2="26161"/>
                      </a14:backgroundRemoval>
                    </a14:imgEffect>
                  </a14:imgLayer>
                </a14:imgProps>
              </a:ext>
            </a:extLst>
          </a:blip>
          <a:stretch>
            <a:fillRect/>
          </a:stretch>
        </p:blipFill>
        <p:spPr>
          <a:xfrm>
            <a:off x="7369359" y="3097750"/>
            <a:ext cx="1187375" cy="1340987"/>
          </a:xfrm>
          <a:prstGeom prst="rect">
            <a:avLst/>
          </a:prstGeom>
        </p:spPr>
      </p:pic>
      <p:pic>
        <p:nvPicPr>
          <p:cNvPr id="64" name="Picture 63">
            <a:extLst>
              <a:ext uri="{FF2B5EF4-FFF2-40B4-BE49-F238E27FC236}">
                <a16:creationId xmlns:a16="http://schemas.microsoft.com/office/drawing/2014/main" id="{E12E48EC-9A83-304F-A8A6-39D3EC661A42}"/>
              </a:ext>
            </a:extLst>
          </p:cNvPr>
          <p:cNvPicPr>
            <a:picLocks noChangeAspect="1"/>
          </p:cNvPicPr>
          <p:nvPr/>
        </p:nvPicPr>
        <p:blipFill>
          <a:blip r:embed="rId31"/>
          <a:stretch>
            <a:fillRect/>
          </a:stretch>
        </p:blipFill>
        <p:spPr>
          <a:xfrm>
            <a:off x="8298872" y="4051272"/>
            <a:ext cx="1493867" cy="1493867"/>
          </a:xfrm>
          <a:prstGeom prst="rect">
            <a:avLst/>
          </a:prstGeom>
        </p:spPr>
      </p:pic>
      <p:pic>
        <p:nvPicPr>
          <p:cNvPr id="65" name="Picture 64">
            <a:extLst>
              <a:ext uri="{FF2B5EF4-FFF2-40B4-BE49-F238E27FC236}">
                <a16:creationId xmlns:a16="http://schemas.microsoft.com/office/drawing/2014/main" id="{2896ED8E-8C34-D440-8DE4-154990C428C3}"/>
              </a:ext>
            </a:extLst>
          </p:cNvPr>
          <p:cNvPicPr>
            <a:picLocks noChangeAspect="1"/>
          </p:cNvPicPr>
          <p:nvPr/>
        </p:nvPicPr>
        <p:blipFill rotWithShape="1">
          <a:blip r:embed="rId32">
            <a:extLst>
              <a:ext uri="{BEBA8EAE-BF5A-486C-A8C5-ECC9F3942E4B}">
                <a14:imgProps xmlns:a14="http://schemas.microsoft.com/office/drawing/2010/main">
                  <a14:imgLayer r:embed="rId33">
                    <a14:imgEffect>
                      <a14:backgroundRemoval t="34893" b="54401" l="36114" r="63163">
                        <a14:foregroundMark x1="49138" y1="40672" x2="49138" y2="40672"/>
                        <a14:foregroundMark x1="53103" y1="37873" x2="53103" y2="37873"/>
                        <a14:foregroundMark x1="42241" y1="50560" x2="42241" y2="50560"/>
                        <a14:foregroundMark x1="45172" y1="51493" x2="45172" y2="51493"/>
                        <a14:foregroundMark x1="52931" y1="47948" x2="52931" y2="47948"/>
                        <a14:foregroundMark x1="58276" y1="49440" x2="58276" y2="49440"/>
                      </a14:backgroundRemoval>
                    </a14:imgEffect>
                  </a14:imgLayer>
                </a14:imgProps>
              </a:ext>
            </a:extLst>
          </a:blip>
          <a:srcRect l="32733" t="32454" r="33456" b="43161"/>
          <a:stretch/>
        </p:blipFill>
        <p:spPr>
          <a:xfrm>
            <a:off x="7384249" y="1944453"/>
            <a:ext cx="1102202" cy="734626"/>
          </a:xfrm>
          <a:prstGeom prst="rect">
            <a:avLst/>
          </a:prstGeom>
        </p:spPr>
      </p:pic>
      <p:pic>
        <p:nvPicPr>
          <p:cNvPr id="67" name="Picture 66">
            <a:extLst>
              <a:ext uri="{FF2B5EF4-FFF2-40B4-BE49-F238E27FC236}">
                <a16:creationId xmlns:a16="http://schemas.microsoft.com/office/drawing/2014/main" id="{8D26DF16-116C-F343-A96E-8B6A8FDDE8F5}"/>
              </a:ext>
            </a:extLst>
          </p:cNvPr>
          <p:cNvPicPr>
            <a:picLocks noChangeAspect="1"/>
          </p:cNvPicPr>
          <p:nvPr/>
        </p:nvPicPr>
        <p:blipFill rotWithShape="1">
          <a:blip r:embed="rId34">
            <a:extLst>
              <a:ext uri="{BEBA8EAE-BF5A-486C-A8C5-ECC9F3942E4B}">
                <a14:imgProps xmlns:a14="http://schemas.microsoft.com/office/drawing/2010/main">
                  <a14:imgLayer r:embed="rId35">
                    <a14:imgEffect>
                      <a14:backgroundRemoval t="560" b="27799" l="40690" r="60690">
                        <a14:foregroundMark x1="46724" y1="11940" x2="46724" y2="11940"/>
                        <a14:foregroundMark x1="46897" y1="15672" x2="46897" y2="15672"/>
                        <a14:foregroundMark x1="45517" y1="16604" x2="45517" y2="16604"/>
                        <a14:foregroundMark x1="45517" y1="18657" x2="45517" y2="18657"/>
                        <a14:foregroundMark x1="50517" y1="16231" x2="50517" y2="16231"/>
                        <a14:foregroundMark x1="50517" y1="18843" x2="50517" y2="18843"/>
                        <a14:foregroundMark x1="53103" y1="18843" x2="53103" y2="18843"/>
                        <a14:foregroundMark x1="53276" y1="16231" x2="53276" y2="16231"/>
                        <a14:foregroundMark x1="55517" y1="17724" x2="55517" y2="17724"/>
                        <a14:foregroundMark x1="57241" y1="11754" x2="57241" y2="11754"/>
                        <a14:foregroundMark x1="56724" y1="6903" x2="56724" y2="6903"/>
                        <a14:foregroundMark x1="51897" y1="5410" x2="51897" y2="5410"/>
                        <a14:foregroundMark x1="48103" y1="3731" x2="48103" y2="3731"/>
                        <a14:foregroundMark x1="42069" y1="7463" x2="42069" y2="7463"/>
                        <a14:foregroundMark x1="41552" y1="12313" x2="41552" y2="12313"/>
                        <a14:foregroundMark x1="42414" y1="15858" x2="42414" y2="15858"/>
                        <a14:foregroundMark x1="42931" y1="16604" x2="42931" y2="16604"/>
                        <a14:foregroundMark x1="41207" y1="12687" x2="41207" y2="12687"/>
                        <a14:foregroundMark x1="41207" y1="11940" x2="41207" y2="11940"/>
                        <a14:foregroundMark x1="41897" y1="11940" x2="41897" y2="11940"/>
                        <a14:foregroundMark x1="41897" y1="13619" x2="41897" y2="13619"/>
                        <a14:foregroundMark x1="42069" y1="14739" x2="42069" y2="14739"/>
                        <a14:foregroundMark x1="41034" y1="13619" x2="41034" y2="13619"/>
                        <a14:foregroundMark x1="41207" y1="14552" x2="41207" y2="14552"/>
                        <a14:foregroundMark x1="42069" y1="12873" x2="42069" y2="12873"/>
                        <a14:foregroundMark x1="41724" y1="3358" x2="41724" y2="3358"/>
                        <a14:foregroundMark x1="41724" y1="2052" x2="41724" y2="2052"/>
                        <a14:foregroundMark x1="42241" y1="1493" x2="42241" y2="1493"/>
                        <a14:foregroundMark x1="41897" y1="3731" x2="41897" y2="3731"/>
                        <a14:foregroundMark x1="41034" y1="3358" x2="41034" y2="3358"/>
                        <a14:foregroundMark x1="41207" y1="4104" x2="41207" y2="4104"/>
                        <a14:foregroundMark x1="45345" y1="560" x2="45345" y2="560"/>
                        <a14:foregroundMark x1="53103" y1="933" x2="53103" y2="933"/>
                        <a14:foregroundMark x1="51034" y1="1119" x2="51034" y2="1119"/>
                        <a14:foregroundMark x1="48793" y1="1119" x2="48793" y2="1119"/>
                        <a14:foregroundMark x1="48793" y1="1119" x2="48793" y2="1119"/>
                        <a14:foregroundMark x1="46724" y1="933" x2="46724" y2="933"/>
                        <a14:foregroundMark x1="44138" y1="1119" x2="44138" y2="1119"/>
                        <a14:foregroundMark x1="57241" y1="2799" x2="57241" y2="2799"/>
                        <a14:foregroundMark x1="56207" y1="16978" x2="56207" y2="16978"/>
                        <a14:foregroundMark x1="58103" y1="17164" x2="58103" y2="17164"/>
                        <a14:foregroundMark x1="52586" y1="16045" x2="52586" y2="16045"/>
                        <a14:foregroundMark x1="51034" y1="11567" x2="51034" y2="11567"/>
                        <a14:foregroundMark x1="45517" y1="25373" x2="45517" y2="25373"/>
                        <a14:foregroundMark x1="47759" y1="25373" x2="47759" y2="25373"/>
                        <a14:foregroundMark x1="48793" y1="25373" x2="48793" y2="25373"/>
                        <a14:foregroundMark x1="50345" y1="25000" x2="50345" y2="25000"/>
                        <a14:foregroundMark x1="50345" y1="23881" x2="50345" y2="23881"/>
                        <a14:foregroundMark x1="52414" y1="25000" x2="52414" y2="25000"/>
                        <a14:foregroundMark x1="53448" y1="24813" x2="53448" y2="24813"/>
                        <a14:foregroundMark x1="55172" y1="26119" x2="55172" y2="26119"/>
                        <a14:backgroundMark x1="54138" y1="25373" x2="54138" y2="25373"/>
                        <a14:backgroundMark x1="48276" y1="25746" x2="48276" y2="25746"/>
                      </a14:backgroundRemoval>
                    </a14:imgEffect>
                  </a14:imgLayer>
                </a14:imgProps>
              </a:ext>
            </a:extLst>
          </a:blip>
          <a:srcRect l="39092" r="36893" b="68867"/>
          <a:stretch/>
        </p:blipFill>
        <p:spPr>
          <a:xfrm>
            <a:off x="7409612" y="331240"/>
            <a:ext cx="1142681" cy="1368999"/>
          </a:xfrm>
          <a:prstGeom prst="rect">
            <a:avLst/>
          </a:prstGeom>
        </p:spPr>
      </p:pic>
      <p:pic>
        <p:nvPicPr>
          <p:cNvPr id="69" name="Picture 68">
            <a:extLst>
              <a:ext uri="{FF2B5EF4-FFF2-40B4-BE49-F238E27FC236}">
                <a16:creationId xmlns:a16="http://schemas.microsoft.com/office/drawing/2014/main" id="{906DA9F4-9BD2-AD4E-A78A-CCEA660D69E3}"/>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10000" b="90000" l="10000" r="90000">
                        <a14:foregroundMark x1="43981" y1="32609" x2="43981" y2="32609"/>
                        <a14:foregroundMark x1="69907" y1="34783" x2="69907" y2="34783"/>
                        <a14:foregroundMark x1="86574" y1="34783" x2="86574" y2="34783"/>
                      </a14:backgroundRemoval>
                    </a14:imgEffect>
                  </a14:imgLayer>
                </a14:imgProps>
              </a:ext>
            </a:extLst>
          </a:blip>
          <a:stretch>
            <a:fillRect/>
          </a:stretch>
        </p:blipFill>
        <p:spPr>
          <a:xfrm>
            <a:off x="8471137" y="1398662"/>
            <a:ext cx="1227356" cy="1306907"/>
          </a:xfrm>
          <a:prstGeom prst="rect">
            <a:avLst/>
          </a:prstGeom>
        </p:spPr>
      </p:pic>
      <p:pic>
        <p:nvPicPr>
          <p:cNvPr id="70" name="Picture 69">
            <a:extLst>
              <a:ext uri="{FF2B5EF4-FFF2-40B4-BE49-F238E27FC236}">
                <a16:creationId xmlns:a16="http://schemas.microsoft.com/office/drawing/2014/main" id="{C97F2597-C405-F146-AE49-43E03F364EFD}"/>
              </a:ext>
            </a:extLst>
          </p:cNvPr>
          <p:cNvPicPr>
            <a:picLocks noChangeAspect="1"/>
          </p:cNvPicPr>
          <p:nvPr/>
        </p:nvPicPr>
        <p:blipFill>
          <a:blip r:embed="rId38"/>
          <a:stretch>
            <a:fillRect/>
          </a:stretch>
        </p:blipFill>
        <p:spPr>
          <a:xfrm>
            <a:off x="2995200" y="3941916"/>
            <a:ext cx="1270000" cy="1270000"/>
          </a:xfrm>
          <a:prstGeom prst="rect">
            <a:avLst/>
          </a:prstGeom>
        </p:spPr>
      </p:pic>
      <p:pic>
        <p:nvPicPr>
          <p:cNvPr id="71" name="Picture 70">
            <a:extLst>
              <a:ext uri="{FF2B5EF4-FFF2-40B4-BE49-F238E27FC236}">
                <a16:creationId xmlns:a16="http://schemas.microsoft.com/office/drawing/2014/main" id="{E0E3AD6F-8AFF-DF45-A0F1-CFBC223129F0}"/>
              </a:ext>
            </a:extLst>
          </p:cNvPr>
          <p:cNvPicPr>
            <a:picLocks noChangeAspect="1"/>
          </p:cNvPicPr>
          <p:nvPr/>
        </p:nvPicPr>
        <p:blipFill>
          <a:blip r:embed="rId39"/>
          <a:stretch>
            <a:fillRect/>
          </a:stretch>
        </p:blipFill>
        <p:spPr>
          <a:xfrm>
            <a:off x="2827025" y="5573064"/>
            <a:ext cx="1190095" cy="1190095"/>
          </a:xfrm>
          <a:prstGeom prst="rect">
            <a:avLst/>
          </a:prstGeom>
        </p:spPr>
      </p:pic>
      <p:pic>
        <p:nvPicPr>
          <p:cNvPr id="72" name="Picture 71">
            <a:extLst>
              <a:ext uri="{FF2B5EF4-FFF2-40B4-BE49-F238E27FC236}">
                <a16:creationId xmlns:a16="http://schemas.microsoft.com/office/drawing/2014/main" id="{CAAEAA01-05D0-444E-B819-B1E71921D867}"/>
              </a:ext>
            </a:extLst>
          </p:cNvPr>
          <p:cNvPicPr>
            <a:picLocks noChangeAspect="1"/>
          </p:cNvPicPr>
          <p:nvPr/>
        </p:nvPicPr>
        <p:blipFill>
          <a:blip r:embed="rId40"/>
          <a:stretch>
            <a:fillRect/>
          </a:stretch>
        </p:blipFill>
        <p:spPr>
          <a:xfrm>
            <a:off x="7493472" y="5472384"/>
            <a:ext cx="1421112" cy="1421112"/>
          </a:xfrm>
          <a:prstGeom prst="rect">
            <a:avLst/>
          </a:prstGeom>
        </p:spPr>
      </p:pic>
    </p:spTree>
    <p:extLst>
      <p:ext uri="{BB962C8B-B14F-4D97-AF65-F5344CB8AC3E}">
        <p14:creationId xmlns:p14="http://schemas.microsoft.com/office/powerpoint/2010/main" val="66617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ltLang="zh-CN" dirty="0"/>
              <a:t>Key</a:t>
            </a:r>
            <a:r>
              <a:rPr lang="en-ZA" dirty="0"/>
              <a:t> </a:t>
            </a:r>
            <a:r>
              <a:rPr lang="en-US" altLang="zh-CN" b="0" dirty="0"/>
              <a:t>Members</a:t>
            </a:r>
            <a:endParaRPr lang="en-IN" b="0"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IN"/>
              <a:t>©2018 – Team Name – All Rights Reserved</a:t>
            </a:r>
            <a:endParaRPr lang="en-IN" dirty="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IN" smtClean="0"/>
              <a:pPr/>
              <a:t>19</a:t>
            </a:fld>
            <a:endParaRPr lang="en-IN" dirty="0"/>
          </a:p>
        </p:txBody>
      </p:sp>
      <p:sp>
        <p:nvSpPr>
          <p:cNvPr id="8" name="Text Placeholder 32">
            <a:extLst>
              <a:ext uri="{FF2B5EF4-FFF2-40B4-BE49-F238E27FC236}">
                <a16:creationId xmlns:a16="http://schemas.microsoft.com/office/drawing/2014/main" id="{7CFD0302-279C-8A48-9E27-AD5B08D6501E}"/>
              </a:ext>
            </a:extLst>
          </p:cNvPr>
          <p:cNvSpPr txBox="1">
            <a:spLocks/>
          </p:cNvSpPr>
          <p:nvPr/>
        </p:nvSpPr>
        <p:spPr>
          <a:xfrm>
            <a:off x="963845" y="1797941"/>
            <a:ext cx="9178775" cy="4083888"/>
          </a:xfrm>
          <a:prstGeom prst="rect">
            <a:avLst/>
          </a:prstGeom>
        </p:spPr>
        <p:txBody>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Product</a:t>
            </a:r>
            <a:r>
              <a:rPr lang="zh-CN" altLang="en-US" dirty="0"/>
              <a:t> </a:t>
            </a:r>
            <a:r>
              <a:rPr lang="en-US" altLang="zh-CN" dirty="0"/>
              <a:t>Development</a:t>
            </a:r>
            <a:endParaRPr lang="en-US" dirty="0"/>
          </a:p>
          <a:p>
            <a:pPr lvl="1"/>
            <a:r>
              <a:rPr lang="en-US" altLang="zh-CN" dirty="0"/>
              <a:t>Anton</a:t>
            </a:r>
            <a:r>
              <a:rPr lang="zh-CN" altLang="en-US" dirty="0"/>
              <a:t> </a:t>
            </a:r>
            <a:r>
              <a:rPr lang="en-US" altLang="zh-CN" dirty="0"/>
              <a:t>&amp;</a:t>
            </a:r>
            <a:r>
              <a:rPr lang="zh-CN" altLang="en-US" dirty="0"/>
              <a:t> </a:t>
            </a:r>
            <a:r>
              <a:rPr lang="en-US" altLang="zh-CN" dirty="0"/>
              <a:t>Ridwan</a:t>
            </a:r>
            <a:endParaRPr lang="en-US" dirty="0"/>
          </a:p>
          <a:p>
            <a:pPr lvl="1"/>
            <a:endParaRPr lang="en-US" dirty="0"/>
          </a:p>
          <a:p>
            <a:r>
              <a:rPr lang="en-US" dirty="0"/>
              <a:t>Sales</a:t>
            </a:r>
          </a:p>
          <a:p>
            <a:pPr lvl="1"/>
            <a:r>
              <a:rPr lang="en-US" dirty="0" err="1"/>
              <a:t>Oleksii</a:t>
            </a:r>
            <a:endParaRPr lang="en-US" dirty="0"/>
          </a:p>
          <a:p>
            <a:endParaRPr lang="en-US" dirty="0"/>
          </a:p>
          <a:p>
            <a:r>
              <a:rPr lang="en-US" dirty="0"/>
              <a:t>Marketing</a:t>
            </a:r>
          </a:p>
          <a:p>
            <a:pPr lvl="1"/>
            <a:r>
              <a:rPr lang="en-US" dirty="0"/>
              <a:t>Bi</a:t>
            </a:r>
          </a:p>
          <a:p>
            <a:pPr lvl="1"/>
            <a:endParaRPr lang="en-US" dirty="0"/>
          </a:p>
          <a:p>
            <a:r>
              <a:rPr lang="en-US" altLang="zh-CN" dirty="0"/>
              <a:t>Management</a:t>
            </a:r>
          </a:p>
          <a:p>
            <a:pPr lvl="1"/>
            <a:r>
              <a:rPr lang="en-US" altLang="zh-CN" dirty="0"/>
              <a:t>Chen</a:t>
            </a:r>
            <a:endParaRPr lang="en-US" dirty="0"/>
          </a:p>
        </p:txBody>
      </p:sp>
      <p:grpSp>
        <p:nvGrpSpPr>
          <p:cNvPr id="15" name="Group 14">
            <a:extLst>
              <a:ext uri="{FF2B5EF4-FFF2-40B4-BE49-F238E27FC236}">
                <a16:creationId xmlns:a16="http://schemas.microsoft.com/office/drawing/2014/main" id="{07EC474B-A1D6-B64F-AEE4-1784DD6D23B1}"/>
              </a:ext>
            </a:extLst>
          </p:cNvPr>
          <p:cNvGrpSpPr/>
          <p:nvPr/>
        </p:nvGrpSpPr>
        <p:grpSpPr>
          <a:xfrm>
            <a:off x="4419610" y="2500750"/>
            <a:ext cx="6082135" cy="3855600"/>
            <a:chOff x="4419610" y="2043546"/>
            <a:chExt cx="6082135" cy="3855600"/>
          </a:xfrm>
        </p:grpSpPr>
        <p:pic>
          <p:nvPicPr>
            <p:cNvPr id="14" name="Picture 13" descr="A close up of a logo&#13;&#10;&#13;&#10;Description automatically generated">
              <a:extLst>
                <a:ext uri="{FF2B5EF4-FFF2-40B4-BE49-F238E27FC236}">
                  <a16:creationId xmlns:a16="http://schemas.microsoft.com/office/drawing/2014/main" id="{69CB3A94-8E6E-A541-8339-B729E41F5999}"/>
                </a:ext>
              </a:extLst>
            </p:cNvPr>
            <p:cNvPicPr>
              <a:picLocks noChangeAspect="1"/>
            </p:cNvPicPr>
            <p:nvPr/>
          </p:nvPicPr>
          <p:blipFill rotWithShape="1">
            <a:blip r:embed="rId3"/>
            <a:srcRect t="28687" r="4635" b="29697"/>
            <a:stretch/>
          </p:blipFill>
          <p:spPr>
            <a:xfrm>
              <a:off x="4446103" y="2043546"/>
              <a:ext cx="6055642" cy="2854037"/>
            </a:xfrm>
            <a:prstGeom prst="rect">
              <a:avLst/>
            </a:prstGeom>
          </p:spPr>
        </p:pic>
        <p:pic>
          <p:nvPicPr>
            <p:cNvPr id="6" name="Picture 5">
              <a:extLst>
                <a:ext uri="{FF2B5EF4-FFF2-40B4-BE49-F238E27FC236}">
                  <a16:creationId xmlns:a16="http://schemas.microsoft.com/office/drawing/2014/main" id="{A96AAD74-A9F7-6B4A-BB23-472AA3DFCCA3}"/>
                </a:ext>
              </a:extLst>
            </p:cNvPr>
            <p:cNvPicPr>
              <a:picLocks noChangeAspect="1"/>
            </p:cNvPicPr>
            <p:nvPr/>
          </p:nvPicPr>
          <p:blipFill rotWithShape="1">
            <a:blip r:embed="rId4"/>
            <a:srcRect t="33171" r="19258" b="26289"/>
            <a:stretch/>
          </p:blipFill>
          <p:spPr>
            <a:xfrm>
              <a:off x="4419610" y="4459897"/>
              <a:ext cx="5096020" cy="1439249"/>
            </a:xfrm>
            <a:prstGeom prst="rect">
              <a:avLst/>
            </a:prstGeom>
          </p:spPr>
        </p:pic>
      </p:grpSp>
    </p:spTree>
    <p:extLst>
      <p:ext uri="{BB962C8B-B14F-4D97-AF65-F5344CB8AC3E}">
        <p14:creationId xmlns:p14="http://schemas.microsoft.com/office/powerpoint/2010/main" val="1034627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CF01555-DD7E-5E4E-BD0A-8C9F3E165378}"/>
              </a:ext>
            </a:extLst>
          </p:cNvPr>
          <p:cNvSpPr>
            <a:spLocks noGrp="1"/>
          </p:cNvSpPr>
          <p:nvPr>
            <p:ph type="ftr" sz="quarter" idx="17"/>
          </p:nvPr>
        </p:nvSpPr>
        <p:spPr>
          <a:xfrm>
            <a:off x="4038600" y="6356350"/>
            <a:ext cx="4114800" cy="365125"/>
          </a:xfrm>
        </p:spPr>
        <p:txBody>
          <a:bodyPr vert="horz" lIns="91440" tIns="45720" rIns="91440" bIns="45720" rtlCol="0" anchor="ctr">
            <a:normAutofit/>
          </a:bodyPr>
          <a:lstStyle/>
          <a:p>
            <a:pPr algn="ctr">
              <a:spcAft>
                <a:spcPts val="600"/>
              </a:spcAft>
            </a:pPr>
            <a:r>
              <a:rPr lang="en-US" kern="1200">
                <a:solidFill>
                  <a:srgbClr val="FFFFFF"/>
                </a:solidFill>
                <a:latin typeface="+mn-lt"/>
                <a:ea typeface="+mn-ea"/>
                <a:cs typeface="+mn-cs"/>
              </a:rPr>
              <a:t>©2018 – Team Name – All Rights Reserved</a:t>
            </a:r>
          </a:p>
        </p:txBody>
      </p:sp>
      <p:sp>
        <p:nvSpPr>
          <p:cNvPr id="8" name="Slide Number Placeholder 7">
            <a:extLst>
              <a:ext uri="{FF2B5EF4-FFF2-40B4-BE49-F238E27FC236}">
                <a16:creationId xmlns:a16="http://schemas.microsoft.com/office/drawing/2014/main" id="{7B602638-3C02-6141-9F0F-DAC2663165DD}"/>
              </a:ext>
            </a:extLst>
          </p:cNvPr>
          <p:cNvSpPr>
            <a:spLocks noGrp="1"/>
          </p:cNvSpPr>
          <p:nvPr>
            <p:ph type="sldNum" sz="quarter" idx="18"/>
          </p:nvPr>
        </p:nvSpPr>
        <p:spPr>
          <a:xfrm>
            <a:off x="8610600" y="6356350"/>
            <a:ext cx="2743200" cy="365125"/>
          </a:xfrm>
        </p:spPr>
        <p:txBody>
          <a:bodyPr vert="horz" lIns="91440" tIns="45720" rIns="91440" bIns="45720" rtlCol="0" anchor="ctr">
            <a:normAutofit/>
          </a:bodyPr>
          <a:lstStyle/>
          <a:p>
            <a:pPr>
              <a:spcAft>
                <a:spcPts val="600"/>
              </a:spcAft>
            </a:pPr>
            <a:fld id="{8699F50C-BE38-4BD0-BA84-9B090E1F2B9B}" type="slidenum">
              <a:rPr lang="en-US">
                <a:solidFill>
                  <a:srgbClr val="FFFFFF"/>
                </a:solidFill>
              </a:rPr>
              <a:pPr>
                <a:spcAft>
                  <a:spcPts val="600"/>
                </a:spcAft>
              </a:pPr>
              <a:t>2</a:t>
            </a:fld>
            <a:endParaRPr lang="en-US">
              <a:solidFill>
                <a:srgbClr val="FFFFFF"/>
              </a:solidFill>
            </a:endParaRPr>
          </a:p>
        </p:txBody>
      </p:sp>
      <p:grpSp>
        <p:nvGrpSpPr>
          <p:cNvPr id="29" name="Group 28">
            <a:extLst>
              <a:ext uri="{FF2B5EF4-FFF2-40B4-BE49-F238E27FC236}">
                <a16:creationId xmlns:a16="http://schemas.microsoft.com/office/drawing/2014/main" id="{D3874FB1-8833-2046-BF60-2621DD8BC193}"/>
              </a:ext>
            </a:extLst>
          </p:cNvPr>
          <p:cNvGrpSpPr/>
          <p:nvPr/>
        </p:nvGrpSpPr>
        <p:grpSpPr>
          <a:xfrm>
            <a:off x="20" y="-83121"/>
            <a:ext cx="12191980" cy="6927265"/>
            <a:chOff x="20" y="-83121"/>
            <a:chExt cx="12191980" cy="6927265"/>
          </a:xfrm>
        </p:grpSpPr>
        <p:pic>
          <p:nvPicPr>
            <p:cNvPr id="19" name="Picture 18">
              <a:extLst>
                <a:ext uri="{FF2B5EF4-FFF2-40B4-BE49-F238E27FC236}">
                  <a16:creationId xmlns:a16="http://schemas.microsoft.com/office/drawing/2014/main" id="{63C24477-A091-AD42-8DB8-461670528E72}"/>
                </a:ext>
                <a:ext uri="{C183D7F6-B498-43B3-948B-1728B52AA6E4}">
                  <adec:decorative xmlns:adec="http://schemas.microsoft.com/office/drawing/2017/decorative" val="0"/>
                </a:ext>
              </a:extLst>
            </p:cNvPr>
            <p:cNvPicPr>
              <a:picLocks noChangeAspect="1"/>
            </p:cNvPicPr>
            <p:nvPr/>
          </p:nvPicPr>
          <p:blipFill rotWithShape="1">
            <a:blip r:embed="rId3"/>
            <a:srcRect b="15094"/>
            <a:stretch/>
          </p:blipFill>
          <p:spPr>
            <a:xfrm>
              <a:off x="20" y="-83121"/>
              <a:ext cx="12191980" cy="6927265"/>
            </a:xfrm>
            <a:prstGeom prst="rect">
              <a:avLst/>
            </a:prstGeom>
          </p:spPr>
        </p:pic>
        <p:pic>
          <p:nvPicPr>
            <p:cNvPr id="20" name="Picture 19">
              <a:extLst>
                <a:ext uri="{FF2B5EF4-FFF2-40B4-BE49-F238E27FC236}">
                  <a16:creationId xmlns:a16="http://schemas.microsoft.com/office/drawing/2014/main" id="{18D9B13B-647C-5340-93AB-F0799A646407}"/>
                </a:ext>
              </a:extLst>
            </p:cNvPr>
            <p:cNvPicPr>
              <a:picLocks noChangeAspect="1"/>
            </p:cNvPicPr>
            <p:nvPr/>
          </p:nvPicPr>
          <p:blipFill>
            <a:blip r:embed="rId4"/>
            <a:stretch>
              <a:fillRect/>
            </a:stretch>
          </p:blipFill>
          <p:spPr>
            <a:xfrm>
              <a:off x="311727" y="1224973"/>
              <a:ext cx="1676400" cy="889000"/>
            </a:xfrm>
            <a:prstGeom prst="rect">
              <a:avLst/>
            </a:prstGeom>
          </p:spPr>
        </p:pic>
        <p:pic>
          <p:nvPicPr>
            <p:cNvPr id="21" name="Picture 20">
              <a:extLst>
                <a:ext uri="{FF2B5EF4-FFF2-40B4-BE49-F238E27FC236}">
                  <a16:creationId xmlns:a16="http://schemas.microsoft.com/office/drawing/2014/main" id="{40D24B66-128E-CC44-8182-0F93645287D2}"/>
                </a:ext>
              </a:extLst>
            </p:cNvPr>
            <p:cNvPicPr>
              <a:picLocks noChangeAspect="1"/>
            </p:cNvPicPr>
            <p:nvPr/>
          </p:nvPicPr>
          <p:blipFill>
            <a:blip r:embed="rId5"/>
            <a:stretch>
              <a:fillRect/>
            </a:stretch>
          </p:blipFill>
          <p:spPr>
            <a:xfrm>
              <a:off x="2691823" y="1224973"/>
              <a:ext cx="1460500" cy="368300"/>
            </a:xfrm>
            <a:prstGeom prst="rect">
              <a:avLst/>
            </a:prstGeom>
          </p:spPr>
        </p:pic>
        <p:pic>
          <p:nvPicPr>
            <p:cNvPr id="22" name="Picture 21">
              <a:extLst>
                <a:ext uri="{FF2B5EF4-FFF2-40B4-BE49-F238E27FC236}">
                  <a16:creationId xmlns:a16="http://schemas.microsoft.com/office/drawing/2014/main" id="{5EA97B33-6E71-8C4A-AEE9-EBD8647FD10A}"/>
                </a:ext>
              </a:extLst>
            </p:cNvPr>
            <p:cNvPicPr>
              <a:picLocks noChangeAspect="1"/>
            </p:cNvPicPr>
            <p:nvPr/>
          </p:nvPicPr>
          <p:blipFill>
            <a:blip r:embed="rId6"/>
            <a:stretch>
              <a:fillRect/>
            </a:stretch>
          </p:blipFill>
          <p:spPr>
            <a:xfrm>
              <a:off x="2615623" y="3834823"/>
              <a:ext cx="1536700" cy="546100"/>
            </a:xfrm>
            <a:prstGeom prst="rect">
              <a:avLst/>
            </a:prstGeom>
          </p:spPr>
        </p:pic>
        <p:pic>
          <p:nvPicPr>
            <p:cNvPr id="23" name="Picture 22">
              <a:extLst>
                <a:ext uri="{FF2B5EF4-FFF2-40B4-BE49-F238E27FC236}">
                  <a16:creationId xmlns:a16="http://schemas.microsoft.com/office/drawing/2014/main" id="{EBB686CF-D03C-1B42-89DC-6998D244B292}"/>
                </a:ext>
              </a:extLst>
            </p:cNvPr>
            <p:cNvPicPr>
              <a:picLocks noChangeAspect="1"/>
            </p:cNvPicPr>
            <p:nvPr/>
          </p:nvPicPr>
          <p:blipFill>
            <a:blip r:embed="rId7"/>
            <a:stretch>
              <a:fillRect/>
            </a:stretch>
          </p:blipFill>
          <p:spPr>
            <a:xfrm>
              <a:off x="5173373" y="1475751"/>
              <a:ext cx="1845253" cy="1666680"/>
            </a:xfrm>
            <a:prstGeom prst="rect">
              <a:avLst/>
            </a:prstGeom>
          </p:spPr>
        </p:pic>
        <p:pic>
          <p:nvPicPr>
            <p:cNvPr id="24" name="Picture 23">
              <a:extLst>
                <a:ext uri="{FF2B5EF4-FFF2-40B4-BE49-F238E27FC236}">
                  <a16:creationId xmlns:a16="http://schemas.microsoft.com/office/drawing/2014/main" id="{E717A598-8BE3-5F48-A46A-59E2874AA751}"/>
                </a:ext>
              </a:extLst>
            </p:cNvPr>
            <p:cNvPicPr>
              <a:picLocks noChangeAspect="1"/>
            </p:cNvPicPr>
            <p:nvPr/>
          </p:nvPicPr>
          <p:blipFill>
            <a:blip r:embed="rId8"/>
            <a:stretch>
              <a:fillRect/>
            </a:stretch>
          </p:blipFill>
          <p:spPr>
            <a:xfrm>
              <a:off x="7671377" y="1496533"/>
              <a:ext cx="1828800" cy="482600"/>
            </a:xfrm>
            <a:prstGeom prst="rect">
              <a:avLst/>
            </a:prstGeom>
          </p:spPr>
        </p:pic>
        <p:pic>
          <p:nvPicPr>
            <p:cNvPr id="25" name="Picture 24">
              <a:extLst>
                <a:ext uri="{FF2B5EF4-FFF2-40B4-BE49-F238E27FC236}">
                  <a16:creationId xmlns:a16="http://schemas.microsoft.com/office/drawing/2014/main" id="{363E3EB2-C794-1547-A53D-15450B7EDDA6}"/>
                </a:ext>
              </a:extLst>
            </p:cNvPr>
            <p:cNvPicPr>
              <a:picLocks noChangeAspect="1"/>
            </p:cNvPicPr>
            <p:nvPr/>
          </p:nvPicPr>
          <p:blipFill>
            <a:blip r:embed="rId9"/>
            <a:stretch>
              <a:fillRect/>
            </a:stretch>
          </p:blipFill>
          <p:spPr>
            <a:xfrm>
              <a:off x="7823199" y="3864505"/>
              <a:ext cx="1676977" cy="635000"/>
            </a:xfrm>
            <a:prstGeom prst="rect">
              <a:avLst/>
            </a:prstGeom>
          </p:spPr>
        </p:pic>
        <p:pic>
          <p:nvPicPr>
            <p:cNvPr id="26" name="Picture 25">
              <a:extLst>
                <a:ext uri="{FF2B5EF4-FFF2-40B4-BE49-F238E27FC236}">
                  <a16:creationId xmlns:a16="http://schemas.microsoft.com/office/drawing/2014/main" id="{959FB8A7-3282-4C4D-BFB9-629825FCA16C}"/>
                </a:ext>
              </a:extLst>
            </p:cNvPr>
            <p:cNvPicPr>
              <a:picLocks noChangeAspect="1"/>
            </p:cNvPicPr>
            <p:nvPr/>
          </p:nvPicPr>
          <p:blipFill>
            <a:blip r:embed="rId10"/>
            <a:stretch>
              <a:fillRect/>
            </a:stretch>
          </p:blipFill>
          <p:spPr>
            <a:xfrm>
              <a:off x="10543598" y="1527752"/>
              <a:ext cx="1333500" cy="685800"/>
            </a:xfrm>
            <a:prstGeom prst="rect">
              <a:avLst/>
            </a:prstGeom>
          </p:spPr>
        </p:pic>
        <p:pic>
          <p:nvPicPr>
            <p:cNvPr id="28" name="Picture 27">
              <a:extLst>
                <a:ext uri="{FF2B5EF4-FFF2-40B4-BE49-F238E27FC236}">
                  <a16:creationId xmlns:a16="http://schemas.microsoft.com/office/drawing/2014/main" id="{4AF945A9-3150-0E49-92D4-8BCECC0AF4E2}"/>
                </a:ext>
              </a:extLst>
            </p:cNvPr>
            <p:cNvPicPr>
              <a:picLocks noChangeAspect="1"/>
            </p:cNvPicPr>
            <p:nvPr/>
          </p:nvPicPr>
          <p:blipFill>
            <a:blip r:embed="rId11"/>
            <a:stretch>
              <a:fillRect/>
            </a:stretch>
          </p:blipFill>
          <p:spPr>
            <a:xfrm>
              <a:off x="10187998" y="6410325"/>
              <a:ext cx="1689100" cy="433819"/>
            </a:xfrm>
            <a:prstGeom prst="rect">
              <a:avLst/>
            </a:prstGeom>
          </p:spPr>
        </p:pic>
        <p:pic>
          <p:nvPicPr>
            <p:cNvPr id="27" name="Picture 26">
              <a:extLst>
                <a:ext uri="{FF2B5EF4-FFF2-40B4-BE49-F238E27FC236}">
                  <a16:creationId xmlns:a16="http://schemas.microsoft.com/office/drawing/2014/main" id="{5D61C039-99FD-7142-BEA0-634B57666604}"/>
                </a:ext>
              </a:extLst>
            </p:cNvPr>
            <p:cNvPicPr>
              <a:picLocks noChangeAspect="1"/>
            </p:cNvPicPr>
            <p:nvPr/>
          </p:nvPicPr>
          <p:blipFill>
            <a:blip r:embed="rId12"/>
            <a:stretch>
              <a:fillRect/>
            </a:stretch>
          </p:blipFill>
          <p:spPr>
            <a:xfrm>
              <a:off x="488373" y="6437577"/>
              <a:ext cx="2476500" cy="406567"/>
            </a:xfrm>
            <a:prstGeom prst="rect">
              <a:avLst/>
            </a:prstGeom>
          </p:spPr>
        </p:pic>
      </p:grpSp>
      <p:grpSp>
        <p:nvGrpSpPr>
          <p:cNvPr id="40" name="Group 39">
            <a:extLst>
              <a:ext uri="{FF2B5EF4-FFF2-40B4-BE49-F238E27FC236}">
                <a16:creationId xmlns:a16="http://schemas.microsoft.com/office/drawing/2014/main" id="{053529A0-3381-F14C-BED5-7472BC6B19E9}"/>
              </a:ext>
            </a:extLst>
          </p:cNvPr>
          <p:cNvGrpSpPr/>
          <p:nvPr/>
        </p:nvGrpSpPr>
        <p:grpSpPr>
          <a:xfrm>
            <a:off x="-3175" y="1432794"/>
            <a:ext cx="2708853" cy="1399016"/>
            <a:chOff x="-3175" y="1224973"/>
            <a:chExt cx="2708853" cy="1399016"/>
          </a:xfrm>
        </p:grpSpPr>
        <p:pic>
          <p:nvPicPr>
            <p:cNvPr id="37" name="Picture 36">
              <a:extLst>
                <a:ext uri="{FF2B5EF4-FFF2-40B4-BE49-F238E27FC236}">
                  <a16:creationId xmlns:a16="http://schemas.microsoft.com/office/drawing/2014/main" id="{50782990-971D-D049-A8AA-16774164BAA4}"/>
                </a:ext>
              </a:extLst>
            </p:cNvPr>
            <p:cNvPicPr>
              <a:picLocks noChangeAspect="1"/>
            </p:cNvPicPr>
            <p:nvPr/>
          </p:nvPicPr>
          <p:blipFill>
            <a:blip r:embed="rId13"/>
            <a:stretch>
              <a:fillRect/>
            </a:stretch>
          </p:blipFill>
          <p:spPr>
            <a:xfrm>
              <a:off x="199455" y="1734989"/>
              <a:ext cx="2506223" cy="889000"/>
            </a:xfrm>
            <a:prstGeom prst="rect">
              <a:avLst/>
            </a:prstGeom>
          </p:spPr>
        </p:pic>
        <p:pic>
          <p:nvPicPr>
            <p:cNvPr id="38" name="Picture 37">
              <a:extLst>
                <a:ext uri="{FF2B5EF4-FFF2-40B4-BE49-F238E27FC236}">
                  <a16:creationId xmlns:a16="http://schemas.microsoft.com/office/drawing/2014/main" id="{E02081FB-2A09-774A-AC46-293845395671}"/>
                </a:ext>
              </a:extLst>
            </p:cNvPr>
            <p:cNvPicPr>
              <a:picLocks noChangeAspect="1"/>
            </p:cNvPicPr>
            <p:nvPr/>
          </p:nvPicPr>
          <p:blipFill>
            <a:blip r:embed="rId14"/>
            <a:stretch>
              <a:fillRect/>
            </a:stretch>
          </p:blipFill>
          <p:spPr>
            <a:xfrm>
              <a:off x="-3175" y="1224973"/>
              <a:ext cx="1315180" cy="657590"/>
            </a:xfrm>
            <a:prstGeom prst="rect">
              <a:avLst/>
            </a:prstGeom>
          </p:spPr>
        </p:pic>
      </p:grpSp>
      <p:pic>
        <p:nvPicPr>
          <p:cNvPr id="39" name="Picture 38">
            <a:extLst>
              <a:ext uri="{FF2B5EF4-FFF2-40B4-BE49-F238E27FC236}">
                <a16:creationId xmlns:a16="http://schemas.microsoft.com/office/drawing/2014/main" id="{76002BBF-E71E-E84F-855E-E3068FE138D2}"/>
              </a:ext>
            </a:extLst>
          </p:cNvPr>
          <p:cNvPicPr>
            <a:picLocks noChangeAspect="1"/>
          </p:cNvPicPr>
          <p:nvPr/>
        </p:nvPicPr>
        <p:blipFill>
          <a:blip r:embed="rId15"/>
          <a:stretch>
            <a:fillRect/>
          </a:stretch>
        </p:blipFill>
        <p:spPr>
          <a:xfrm>
            <a:off x="469334" y="3053483"/>
            <a:ext cx="1676976" cy="1676976"/>
          </a:xfrm>
          <a:prstGeom prst="rect">
            <a:avLst/>
          </a:prstGeom>
        </p:spPr>
      </p:pic>
      <p:pic>
        <p:nvPicPr>
          <p:cNvPr id="42" name="Picture 41">
            <a:extLst>
              <a:ext uri="{FF2B5EF4-FFF2-40B4-BE49-F238E27FC236}">
                <a16:creationId xmlns:a16="http://schemas.microsoft.com/office/drawing/2014/main" id="{C2EE6F17-F81C-9544-B8CB-D65C4FBE4280}"/>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foregroundMark x1="15054" y1="46809" x2="15054" y2="46809"/>
                        <a14:foregroundMark x1="48817" y1="43617" x2="48817" y2="43617"/>
                        <a14:foregroundMark x1="64946" y1="38830" x2="64946" y2="38830"/>
                        <a14:foregroundMark x1="74624" y1="26064" x2="74624" y2="26064"/>
                      </a14:backgroundRemoval>
                    </a14:imgEffect>
                  </a14:imgLayer>
                </a14:imgProps>
              </a:ext>
            </a:extLst>
          </a:blip>
          <a:stretch>
            <a:fillRect/>
          </a:stretch>
        </p:blipFill>
        <p:spPr>
          <a:xfrm>
            <a:off x="9700090" y="1475751"/>
            <a:ext cx="2604182" cy="1055143"/>
          </a:xfrm>
          <a:prstGeom prst="rect">
            <a:avLst/>
          </a:prstGeom>
        </p:spPr>
      </p:pic>
      <p:pic>
        <p:nvPicPr>
          <p:cNvPr id="45" name="Picture 44" descr="A picture containing toy&#13;&#10;&#13;&#10;Description automatically generated">
            <a:extLst>
              <a:ext uri="{FF2B5EF4-FFF2-40B4-BE49-F238E27FC236}">
                <a16:creationId xmlns:a16="http://schemas.microsoft.com/office/drawing/2014/main" id="{480AC36D-78E8-2441-A907-BDBC81CE4FFC}"/>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foregroundMark x1="54405" y1="70119" x2="54405" y2="70119"/>
                        <a14:foregroundMark x1="59048" y1="72500" x2="59048" y2="72500"/>
                        <a14:foregroundMark x1="58095" y1="69881" x2="58095" y2="69881"/>
                        <a14:foregroundMark x1="57024" y1="69405" x2="57024" y2="69405"/>
                        <a14:foregroundMark x1="59405" y1="68095" x2="59405" y2="68095"/>
                        <a14:foregroundMark x1="65595" y1="72976" x2="65595" y2="72976"/>
                        <a14:foregroundMark x1="33095" y1="73571" x2="33095" y2="73571"/>
                      </a14:backgroundRemoval>
                    </a14:imgEffect>
                  </a14:imgLayer>
                </a14:imgProps>
              </a:ext>
            </a:extLst>
          </a:blip>
          <a:stretch>
            <a:fillRect/>
          </a:stretch>
        </p:blipFill>
        <p:spPr>
          <a:xfrm>
            <a:off x="9773033" y="2090384"/>
            <a:ext cx="2365830" cy="2365830"/>
          </a:xfrm>
          <a:prstGeom prst="rect">
            <a:avLst/>
          </a:prstGeom>
        </p:spPr>
      </p:pic>
      <p:pic>
        <p:nvPicPr>
          <p:cNvPr id="46" name="Picture 45">
            <a:extLst>
              <a:ext uri="{FF2B5EF4-FFF2-40B4-BE49-F238E27FC236}">
                <a16:creationId xmlns:a16="http://schemas.microsoft.com/office/drawing/2014/main" id="{1EA65AC5-FD45-DE45-9A86-86100E990B60}"/>
              </a:ext>
            </a:extLst>
          </p:cNvPr>
          <p:cNvPicPr>
            <a:picLocks noChangeAspect="1"/>
          </p:cNvPicPr>
          <p:nvPr/>
        </p:nvPicPr>
        <p:blipFill>
          <a:blip r:embed="rId20"/>
          <a:stretch>
            <a:fillRect/>
          </a:stretch>
        </p:blipFill>
        <p:spPr>
          <a:xfrm>
            <a:off x="9829211" y="4060325"/>
            <a:ext cx="2182679" cy="1225183"/>
          </a:xfrm>
          <a:prstGeom prst="rect">
            <a:avLst/>
          </a:prstGeom>
        </p:spPr>
      </p:pic>
      <p:grpSp>
        <p:nvGrpSpPr>
          <p:cNvPr id="59" name="Group 58">
            <a:extLst>
              <a:ext uri="{FF2B5EF4-FFF2-40B4-BE49-F238E27FC236}">
                <a16:creationId xmlns:a16="http://schemas.microsoft.com/office/drawing/2014/main" id="{60E5E6D2-7372-2A4D-9711-DC2B94F5917D}"/>
              </a:ext>
            </a:extLst>
          </p:cNvPr>
          <p:cNvGrpSpPr/>
          <p:nvPr/>
        </p:nvGrpSpPr>
        <p:grpSpPr>
          <a:xfrm>
            <a:off x="4943770" y="1997604"/>
            <a:ext cx="2304457" cy="1082131"/>
            <a:chOff x="4955647" y="1556814"/>
            <a:chExt cx="2304457" cy="1082131"/>
          </a:xfrm>
        </p:grpSpPr>
        <p:pic>
          <p:nvPicPr>
            <p:cNvPr id="55" name="Picture 54">
              <a:extLst>
                <a:ext uri="{FF2B5EF4-FFF2-40B4-BE49-F238E27FC236}">
                  <a16:creationId xmlns:a16="http://schemas.microsoft.com/office/drawing/2014/main" id="{92AE69F3-DA7F-2141-BE71-788D53C8888F}"/>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4730" b="91892" l="6579" r="89474">
                          <a14:foregroundMark x1="6579" y1="54730" x2="6579" y2="54730"/>
                          <a14:foregroundMark x1="47368" y1="10135" x2="47368" y2="10135"/>
                          <a14:foregroundMark x1="47368" y1="4730" x2="47368" y2="4730"/>
                          <a14:foregroundMark x1="89474" y1="50000" x2="89474" y2="50000"/>
                          <a14:foregroundMark x1="33553" y1="91892" x2="33553" y2="91892"/>
                          <a14:foregroundMark x1="38158" y1="35135" x2="38158" y2="35135"/>
                          <a14:foregroundMark x1="48026" y1="72297" x2="48026" y2="72297"/>
                          <a14:foregroundMark x1="47368" y1="57432" x2="47368" y2="57432"/>
                          <a14:foregroundMark x1="40132" y1="43919" x2="40132" y2="43919"/>
                          <a14:foregroundMark x1="40789" y1="34459" x2="40789" y2="34459"/>
                          <a14:foregroundMark x1="42763" y1="28378" x2="42763" y2="28378"/>
                          <a14:foregroundMark x1="47368" y1="39189" x2="47368" y2="39189"/>
                          <a14:foregroundMark x1="50658" y1="40541" x2="50658" y2="40541"/>
                          <a14:foregroundMark x1="44737" y1="41892" x2="44737" y2="41892"/>
                          <a14:foregroundMark x1="47368" y1="46622" x2="47368" y2="46622"/>
                          <a14:foregroundMark x1="49342" y1="31081" x2="49342" y2="31081"/>
                          <a14:foregroundMark x1="47368" y1="72297" x2="47368" y2="72297"/>
                          <a14:foregroundMark x1="47368" y1="75000" x2="47368" y2="75000"/>
                          <a14:foregroundMark x1="56579" y1="53378" x2="56579" y2="53378"/>
                          <a14:backgroundMark x1="28947" y1="58108" x2="28947" y2="58108"/>
                          <a14:backgroundMark x1="30263" y1="60135" x2="30263" y2="60135"/>
                        </a14:backgroundRemoval>
                      </a14:imgEffect>
                    </a14:imgLayer>
                  </a14:imgProps>
                </a:ext>
              </a:extLst>
            </a:blip>
            <a:stretch>
              <a:fillRect/>
            </a:stretch>
          </p:blipFill>
          <p:spPr>
            <a:xfrm>
              <a:off x="4955647" y="1556814"/>
              <a:ext cx="1111377" cy="1082131"/>
            </a:xfrm>
            <a:prstGeom prst="rect">
              <a:avLst/>
            </a:prstGeom>
          </p:spPr>
        </p:pic>
        <p:pic>
          <p:nvPicPr>
            <p:cNvPr id="56" name="Picture 55">
              <a:extLst>
                <a:ext uri="{FF2B5EF4-FFF2-40B4-BE49-F238E27FC236}">
                  <a16:creationId xmlns:a16="http://schemas.microsoft.com/office/drawing/2014/main" id="{EA57CA78-1995-124E-A878-11D6EEB59F96}"/>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8511" b="89894" l="9884" r="89826">
                          <a14:foregroundMark x1="12209" y1="29787" x2="12209" y2="29787"/>
                          <a14:foregroundMark x1="21802" y1="8511" x2="21802" y2="8511"/>
                          <a14:foregroundMark x1="46802" y1="17553" x2="46802" y2="17553"/>
                          <a14:foregroundMark x1="76163" y1="36702" x2="76163" y2="36702"/>
                        </a14:backgroundRemoval>
                      </a14:imgEffect>
                    </a14:imgLayer>
                  </a14:imgProps>
                </a:ext>
              </a:extLst>
            </a:blip>
            <a:stretch>
              <a:fillRect/>
            </a:stretch>
          </p:blipFill>
          <p:spPr>
            <a:xfrm>
              <a:off x="6060214" y="1800093"/>
              <a:ext cx="1199890" cy="655754"/>
            </a:xfrm>
            <a:prstGeom prst="rect">
              <a:avLst/>
            </a:prstGeom>
          </p:spPr>
        </p:pic>
      </p:grpSp>
      <p:grpSp>
        <p:nvGrpSpPr>
          <p:cNvPr id="58" name="Group 57">
            <a:extLst>
              <a:ext uri="{FF2B5EF4-FFF2-40B4-BE49-F238E27FC236}">
                <a16:creationId xmlns:a16="http://schemas.microsoft.com/office/drawing/2014/main" id="{C2BA6649-1EE6-CE42-8036-AB1613A554BF}"/>
              </a:ext>
            </a:extLst>
          </p:cNvPr>
          <p:cNvGrpSpPr/>
          <p:nvPr/>
        </p:nvGrpSpPr>
        <p:grpSpPr>
          <a:xfrm>
            <a:off x="4781091" y="3569413"/>
            <a:ext cx="2716305" cy="1225183"/>
            <a:chOff x="4774646" y="2744771"/>
            <a:chExt cx="2716305" cy="1225183"/>
          </a:xfrm>
        </p:grpSpPr>
        <p:pic>
          <p:nvPicPr>
            <p:cNvPr id="52" name="Picture 51">
              <a:extLst>
                <a:ext uri="{FF2B5EF4-FFF2-40B4-BE49-F238E27FC236}">
                  <a16:creationId xmlns:a16="http://schemas.microsoft.com/office/drawing/2014/main" id="{11E72F6D-6B4A-A646-97EF-EC356F63052B}"/>
                </a:ext>
              </a:extLst>
            </p:cNvPr>
            <p:cNvPicPr>
              <a:picLocks noChangeAspect="1"/>
            </p:cNvPicPr>
            <p:nvPr/>
          </p:nvPicPr>
          <p:blipFill rotWithShape="1">
            <a:blip r:embed="rId25"/>
            <a:srcRect l="33901" t="32311" r="31307" b="33480"/>
            <a:stretch/>
          </p:blipFill>
          <p:spPr>
            <a:xfrm>
              <a:off x="4774646" y="2744771"/>
              <a:ext cx="1325553" cy="1225183"/>
            </a:xfrm>
            <a:prstGeom prst="rect">
              <a:avLst/>
            </a:prstGeom>
          </p:spPr>
        </p:pic>
        <p:pic>
          <p:nvPicPr>
            <p:cNvPr id="57" name="Picture 56">
              <a:extLst>
                <a:ext uri="{FF2B5EF4-FFF2-40B4-BE49-F238E27FC236}">
                  <a16:creationId xmlns:a16="http://schemas.microsoft.com/office/drawing/2014/main" id="{4F0E93B7-4D64-7343-AD8C-80A73DD967B7}"/>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8511" b="89894" l="6630" r="89687">
                          <a14:foregroundMark x1="17311" y1="29255" x2="17311" y2="29255"/>
                          <a14:foregroundMark x1="25599" y1="29255" x2="25599" y2="29255"/>
                          <a14:foregroundMark x1="34622" y1="8511" x2="34622" y2="8511"/>
                          <a14:foregroundMark x1="6630" y1="12766" x2="6630" y2="12766"/>
                          <a14:foregroundMark x1="50829" y1="23404" x2="50829" y2="23404"/>
                          <a14:foregroundMark x1="64641" y1="25000" x2="64641" y2="25000"/>
                          <a14:foregroundMark x1="76980" y1="17021" x2="76980" y2="17021"/>
                        </a14:backgroundRemoval>
                      </a14:imgEffect>
                    </a14:imgLayer>
                  </a14:imgProps>
                </a:ext>
              </a:extLst>
            </a:blip>
            <a:stretch>
              <a:fillRect/>
            </a:stretch>
          </p:blipFill>
          <p:spPr>
            <a:xfrm>
              <a:off x="5719067" y="3142431"/>
              <a:ext cx="1771884" cy="614602"/>
            </a:xfrm>
            <a:prstGeom prst="rect">
              <a:avLst/>
            </a:prstGeom>
          </p:spPr>
        </p:pic>
      </p:grpSp>
      <p:pic>
        <p:nvPicPr>
          <p:cNvPr id="60" name="Picture 59">
            <a:extLst>
              <a:ext uri="{FF2B5EF4-FFF2-40B4-BE49-F238E27FC236}">
                <a16:creationId xmlns:a16="http://schemas.microsoft.com/office/drawing/2014/main" id="{0AC1F69D-60FC-064F-AFF2-9FFBB2750A30}"/>
              </a:ext>
            </a:extLst>
          </p:cNvPr>
          <p:cNvPicPr>
            <a:picLocks noChangeAspect="1"/>
          </p:cNvPicPr>
          <p:nvPr/>
        </p:nvPicPr>
        <p:blipFill>
          <a:blip r:embed="rId28"/>
          <a:stretch>
            <a:fillRect/>
          </a:stretch>
        </p:blipFill>
        <p:spPr>
          <a:xfrm>
            <a:off x="2909589" y="1250806"/>
            <a:ext cx="1384008" cy="1384008"/>
          </a:xfrm>
          <a:prstGeom prst="rect">
            <a:avLst/>
          </a:prstGeom>
        </p:spPr>
      </p:pic>
      <p:pic>
        <p:nvPicPr>
          <p:cNvPr id="63" name="Picture 62">
            <a:extLst>
              <a:ext uri="{FF2B5EF4-FFF2-40B4-BE49-F238E27FC236}">
                <a16:creationId xmlns:a16="http://schemas.microsoft.com/office/drawing/2014/main" id="{E5887147-E6B1-AF43-9C2D-DB4C555712F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9598" b="95820" l="3497" r="93357">
                        <a14:foregroundMark x1="20979" y1="44118" x2="20979" y2="44118"/>
                        <a14:foregroundMark x1="10315" y1="54489" x2="10315" y2="54489"/>
                        <a14:foregroundMark x1="3846" y1="51238" x2="3846" y2="51238"/>
                        <a14:foregroundMark x1="36713" y1="15325" x2="36713" y2="15325"/>
                        <a14:foregroundMark x1="36713" y1="59288" x2="36713" y2="59288"/>
                        <a14:foregroundMark x1="62587" y1="36687" x2="62587" y2="36687"/>
                        <a14:foregroundMark x1="62587" y1="43808" x2="62587" y2="43808"/>
                        <a14:foregroundMark x1="62238" y1="47833" x2="62238" y2="47833"/>
                        <a14:foregroundMark x1="62238" y1="55882" x2="62238" y2="55882"/>
                        <a14:foregroundMark x1="79021" y1="89009" x2="79021" y2="89009"/>
                        <a14:foregroundMark x1="77797" y1="95820" x2="77797" y2="95820"/>
                        <a14:foregroundMark x1="93531" y1="83901" x2="93531" y2="83901"/>
                        <a14:foregroundMark x1="77098" y1="95820" x2="77098" y2="95820"/>
                        <a14:backgroundMark x1="15210" y1="17337" x2="15210" y2="17337"/>
                        <a14:backgroundMark x1="19930" y1="18111" x2="19930" y2="18111"/>
                        <a14:backgroundMark x1="48776" y1="29257" x2="48427" y2="45046"/>
                        <a14:backgroundMark x1="73252" y1="32198" x2="72902" y2="42415"/>
                        <a14:backgroundMark x1="69755" y1="74458" x2="69755" y2="74458"/>
                        <a14:backgroundMark x1="81643" y1="86378" x2="81643" y2="86378"/>
                        <a14:backgroundMark x1="15210" y1="26161" x2="15210" y2="26161"/>
                      </a14:backgroundRemoval>
                    </a14:imgEffect>
                  </a14:imgLayer>
                </a14:imgProps>
              </a:ext>
            </a:extLst>
          </a:blip>
          <a:stretch>
            <a:fillRect/>
          </a:stretch>
        </p:blipFill>
        <p:spPr>
          <a:xfrm>
            <a:off x="7369359" y="3097750"/>
            <a:ext cx="1187375" cy="1340987"/>
          </a:xfrm>
          <a:prstGeom prst="rect">
            <a:avLst/>
          </a:prstGeom>
        </p:spPr>
      </p:pic>
      <p:pic>
        <p:nvPicPr>
          <p:cNvPr id="64" name="Picture 63">
            <a:extLst>
              <a:ext uri="{FF2B5EF4-FFF2-40B4-BE49-F238E27FC236}">
                <a16:creationId xmlns:a16="http://schemas.microsoft.com/office/drawing/2014/main" id="{E12E48EC-9A83-304F-A8A6-39D3EC661A42}"/>
              </a:ext>
            </a:extLst>
          </p:cNvPr>
          <p:cNvPicPr>
            <a:picLocks noChangeAspect="1"/>
          </p:cNvPicPr>
          <p:nvPr/>
        </p:nvPicPr>
        <p:blipFill>
          <a:blip r:embed="rId31"/>
          <a:stretch>
            <a:fillRect/>
          </a:stretch>
        </p:blipFill>
        <p:spPr>
          <a:xfrm>
            <a:off x="8298872" y="4051272"/>
            <a:ext cx="1493867" cy="1493867"/>
          </a:xfrm>
          <a:prstGeom prst="rect">
            <a:avLst/>
          </a:prstGeom>
        </p:spPr>
      </p:pic>
      <p:pic>
        <p:nvPicPr>
          <p:cNvPr id="65" name="Picture 64">
            <a:extLst>
              <a:ext uri="{FF2B5EF4-FFF2-40B4-BE49-F238E27FC236}">
                <a16:creationId xmlns:a16="http://schemas.microsoft.com/office/drawing/2014/main" id="{2896ED8E-8C34-D440-8DE4-154990C428C3}"/>
              </a:ext>
            </a:extLst>
          </p:cNvPr>
          <p:cNvPicPr>
            <a:picLocks noChangeAspect="1"/>
          </p:cNvPicPr>
          <p:nvPr/>
        </p:nvPicPr>
        <p:blipFill rotWithShape="1">
          <a:blip r:embed="rId32">
            <a:extLst>
              <a:ext uri="{BEBA8EAE-BF5A-486C-A8C5-ECC9F3942E4B}">
                <a14:imgProps xmlns:a14="http://schemas.microsoft.com/office/drawing/2010/main">
                  <a14:imgLayer r:embed="rId33">
                    <a14:imgEffect>
                      <a14:backgroundRemoval t="34893" b="54401" l="36114" r="63163">
                        <a14:foregroundMark x1="49138" y1="40672" x2="49138" y2="40672"/>
                        <a14:foregroundMark x1="53103" y1="37873" x2="53103" y2="37873"/>
                        <a14:foregroundMark x1="42241" y1="50560" x2="42241" y2="50560"/>
                        <a14:foregroundMark x1="45172" y1="51493" x2="45172" y2="51493"/>
                        <a14:foregroundMark x1="52931" y1="47948" x2="52931" y2="47948"/>
                        <a14:foregroundMark x1="58276" y1="49440" x2="58276" y2="49440"/>
                      </a14:backgroundRemoval>
                    </a14:imgEffect>
                  </a14:imgLayer>
                </a14:imgProps>
              </a:ext>
            </a:extLst>
          </a:blip>
          <a:srcRect l="32733" t="32454" r="33456" b="43161"/>
          <a:stretch/>
        </p:blipFill>
        <p:spPr>
          <a:xfrm>
            <a:off x="7384249" y="1944453"/>
            <a:ext cx="1102202" cy="734626"/>
          </a:xfrm>
          <a:prstGeom prst="rect">
            <a:avLst/>
          </a:prstGeom>
        </p:spPr>
      </p:pic>
      <p:pic>
        <p:nvPicPr>
          <p:cNvPr id="67" name="Picture 66">
            <a:extLst>
              <a:ext uri="{FF2B5EF4-FFF2-40B4-BE49-F238E27FC236}">
                <a16:creationId xmlns:a16="http://schemas.microsoft.com/office/drawing/2014/main" id="{8D26DF16-116C-F343-A96E-8B6A8FDDE8F5}"/>
              </a:ext>
            </a:extLst>
          </p:cNvPr>
          <p:cNvPicPr>
            <a:picLocks noChangeAspect="1"/>
          </p:cNvPicPr>
          <p:nvPr/>
        </p:nvPicPr>
        <p:blipFill rotWithShape="1">
          <a:blip r:embed="rId34">
            <a:extLst>
              <a:ext uri="{BEBA8EAE-BF5A-486C-A8C5-ECC9F3942E4B}">
                <a14:imgProps xmlns:a14="http://schemas.microsoft.com/office/drawing/2010/main">
                  <a14:imgLayer r:embed="rId35">
                    <a14:imgEffect>
                      <a14:backgroundRemoval t="560" b="27799" l="40690" r="60690">
                        <a14:foregroundMark x1="46724" y1="11940" x2="46724" y2="11940"/>
                        <a14:foregroundMark x1="46897" y1="15672" x2="46897" y2="15672"/>
                        <a14:foregroundMark x1="45517" y1="16604" x2="45517" y2="16604"/>
                        <a14:foregroundMark x1="45517" y1="18657" x2="45517" y2="18657"/>
                        <a14:foregroundMark x1="50517" y1="16231" x2="50517" y2="16231"/>
                        <a14:foregroundMark x1="50517" y1="18843" x2="50517" y2="18843"/>
                        <a14:foregroundMark x1="53103" y1="18843" x2="53103" y2="18843"/>
                        <a14:foregroundMark x1="53276" y1="16231" x2="53276" y2="16231"/>
                        <a14:foregroundMark x1="55517" y1="17724" x2="55517" y2="17724"/>
                        <a14:foregroundMark x1="57241" y1="11754" x2="57241" y2="11754"/>
                        <a14:foregroundMark x1="56724" y1="6903" x2="56724" y2="6903"/>
                        <a14:foregroundMark x1="51897" y1="5410" x2="51897" y2="5410"/>
                        <a14:foregroundMark x1="48103" y1="3731" x2="48103" y2="3731"/>
                        <a14:foregroundMark x1="42069" y1="7463" x2="42069" y2="7463"/>
                        <a14:foregroundMark x1="41552" y1="12313" x2="41552" y2="12313"/>
                        <a14:foregroundMark x1="42414" y1="15858" x2="42414" y2="15858"/>
                        <a14:foregroundMark x1="42931" y1="16604" x2="42931" y2="16604"/>
                        <a14:foregroundMark x1="41207" y1="12687" x2="41207" y2="12687"/>
                        <a14:foregroundMark x1="41207" y1="11940" x2="41207" y2="11940"/>
                        <a14:foregroundMark x1="41897" y1="11940" x2="41897" y2="11940"/>
                        <a14:foregroundMark x1="41897" y1="13619" x2="41897" y2="13619"/>
                        <a14:foregroundMark x1="42069" y1="14739" x2="42069" y2="14739"/>
                        <a14:foregroundMark x1="41034" y1="13619" x2="41034" y2="13619"/>
                        <a14:foregroundMark x1="41207" y1="14552" x2="41207" y2="14552"/>
                        <a14:foregroundMark x1="42069" y1="12873" x2="42069" y2="12873"/>
                        <a14:foregroundMark x1="41724" y1="3358" x2="41724" y2="3358"/>
                        <a14:foregroundMark x1="41724" y1="2052" x2="41724" y2="2052"/>
                        <a14:foregroundMark x1="42241" y1="1493" x2="42241" y2="1493"/>
                        <a14:foregroundMark x1="41897" y1="3731" x2="41897" y2="3731"/>
                        <a14:foregroundMark x1="41034" y1="3358" x2="41034" y2="3358"/>
                        <a14:foregroundMark x1="41207" y1="4104" x2="41207" y2="4104"/>
                        <a14:foregroundMark x1="45345" y1="560" x2="45345" y2="560"/>
                        <a14:foregroundMark x1="53103" y1="933" x2="53103" y2="933"/>
                        <a14:foregroundMark x1="51034" y1="1119" x2="51034" y2="1119"/>
                        <a14:foregroundMark x1="48793" y1="1119" x2="48793" y2="1119"/>
                        <a14:foregroundMark x1="48793" y1="1119" x2="48793" y2="1119"/>
                        <a14:foregroundMark x1="46724" y1="933" x2="46724" y2="933"/>
                        <a14:foregroundMark x1="44138" y1="1119" x2="44138" y2="1119"/>
                        <a14:foregroundMark x1="57241" y1="2799" x2="57241" y2="2799"/>
                        <a14:foregroundMark x1="56207" y1="16978" x2="56207" y2="16978"/>
                        <a14:foregroundMark x1="58103" y1="17164" x2="58103" y2="17164"/>
                        <a14:foregroundMark x1="52586" y1="16045" x2="52586" y2="16045"/>
                        <a14:foregroundMark x1="51034" y1="11567" x2="51034" y2="11567"/>
                        <a14:foregroundMark x1="45517" y1="25373" x2="45517" y2="25373"/>
                        <a14:foregroundMark x1="47759" y1="25373" x2="47759" y2="25373"/>
                        <a14:foregroundMark x1="48793" y1="25373" x2="48793" y2="25373"/>
                        <a14:foregroundMark x1="50345" y1="25000" x2="50345" y2="25000"/>
                        <a14:foregroundMark x1="50345" y1="23881" x2="50345" y2="23881"/>
                        <a14:foregroundMark x1="52414" y1="25000" x2="52414" y2="25000"/>
                        <a14:foregroundMark x1="53448" y1="24813" x2="53448" y2="24813"/>
                        <a14:foregroundMark x1="55172" y1="26119" x2="55172" y2="26119"/>
                        <a14:backgroundMark x1="54138" y1="25373" x2="54138" y2="25373"/>
                        <a14:backgroundMark x1="48276" y1="25746" x2="48276" y2="25746"/>
                      </a14:backgroundRemoval>
                    </a14:imgEffect>
                  </a14:imgLayer>
                </a14:imgProps>
              </a:ext>
            </a:extLst>
          </a:blip>
          <a:srcRect l="39092" r="36893" b="68867"/>
          <a:stretch/>
        </p:blipFill>
        <p:spPr>
          <a:xfrm>
            <a:off x="7409612" y="331240"/>
            <a:ext cx="1142681" cy="1368999"/>
          </a:xfrm>
          <a:prstGeom prst="rect">
            <a:avLst/>
          </a:prstGeom>
        </p:spPr>
      </p:pic>
      <p:pic>
        <p:nvPicPr>
          <p:cNvPr id="69" name="Picture 68">
            <a:extLst>
              <a:ext uri="{FF2B5EF4-FFF2-40B4-BE49-F238E27FC236}">
                <a16:creationId xmlns:a16="http://schemas.microsoft.com/office/drawing/2014/main" id="{906DA9F4-9BD2-AD4E-A78A-CCEA660D69E3}"/>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10000" b="90000" l="10000" r="90000">
                        <a14:foregroundMark x1="43981" y1="32609" x2="43981" y2="32609"/>
                        <a14:foregroundMark x1="69907" y1="34783" x2="69907" y2="34783"/>
                        <a14:foregroundMark x1="86574" y1="34783" x2="86574" y2="34783"/>
                      </a14:backgroundRemoval>
                    </a14:imgEffect>
                  </a14:imgLayer>
                </a14:imgProps>
              </a:ext>
            </a:extLst>
          </a:blip>
          <a:stretch>
            <a:fillRect/>
          </a:stretch>
        </p:blipFill>
        <p:spPr>
          <a:xfrm>
            <a:off x="8471137" y="1398662"/>
            <a:ext cx="1227356" cy="1306907"/>
          </a:xfrm>
          <a:prstGeom prst="rect">
            <a:avLst/>
          </a:prstGeom>
        </p:spPr>
      </p:pic>
      <p:pic>
        <p:nvPicPr>
          <p:cNvPr id="70" name="Picture 69">
            <a:extLst>
              <a:ext uri="{FF2B5EF4-FFF2-40B4-BE49-F238E27FC236}">
                <a16:creationId xmlns:a16="http://schemas.microsoft.com/office/drawing/2014/main" id="{C97F2597-C405-F146-AE49-43E03F364EFD}"/>
              </a:ext>
            </a:extLst>
          </p:cNvPr>
          <p:cNvPicPr>
            <a:picLocks noChangeAspect="1"/>
          </p:cNvPicPr>
          <p:nvPr/>
        </p:nvPicPr>
        <p:blipFill>
          <a:blip r:embed="rId38"/>
          <a:stretch>
            <a:fillRect/>
          </a:stretch>
        </p:blipFill>
        <p:spPr>
          <a:xfrm>
            <a:off x="2995200" y="3941916"/>
            <a:ext cx="1270000" cy="1270000"/>
          </a:xfrm>
          <a:prstGeom prst="rect">
            <a:avLst/>
          </a:prstGeom>
        </p:spPr>
      </p:pic>
      <p:pic>
        <p:nvPicPr>
          <p:cNvPr id="71" name="Picture 70">
            <a:extLst>
              <a:ext uri="{FF2B5EF4-FFF2-40B4-BE49-F238E27FC236}">
                <a16:creationId xmlns:a16="http://schemas.microsoft.com/office/drawing/2014/main" id="{E0E3AD6F-8AFF-DF45-A0F1-CFBC223129F0}"/>
              </a:ext>
            </a:extLst>
          </p:cNvPr>
          <p:cNvPicPr>
            <a:picLocks noChangeAspect="1"/>
          </p:cNvPicPr>
          <p:nvPr/>
        </p:nvPicPr>
        <p:blipFill>
          <a:blip r:embed="rId39"/>
          <a:stretch>
            <a:fillRect/>
          </a:stretch>
        </p:blipFill>
        <p:spPr>
          <a:xfrm>
            <a:off x="2827025" y="5573064"/>
            <a:ext cx="1190095" cy="1190095"/>
          </a:xfrm>
          <a:prstGeom prst="rect">
            <a:avLst/>
          </a:prstGeom>
        </p:spPr>
      </p:pic>
      <p:pic>
        <p:nvPicPr>
          <p:cNvPr id="72" name="Picture 71">
            <a:extLst>
              <a:ext uri="{FF2B5EF4-FFF2-40B4-BE49-F238E27FC236}">
                <a16:creationId xmlns:a16="http://schemas.microsoft.com/office/drawing/2014/main" id="{CAAEAA01-05D0-444E-B819-B1E71921D867}"/>
              </a:ext>
            </a:extLst>
          </p:cNvPr>
          <p:cNvPicPr>
            <a:picLocks noChangeAspect="1"/>
          </p:cNvPicPr>
          <p:nvPr/>
        </p:nvPicPr>
        <p:blipFill>
          <a:blip r:embed="rId40"/>
          <a:stretch>
            <a:fillRect/>
          </a:stretch>
        </p:blipFill>
        <p:spPr>
          <a:xfrm>
            <a:off x="7493472" y="5472384"/>
            <a:ext cx="1421112" cy="1421112"/>
          </a:xfrm>
          <a:prstGeom prst="rect">
            <a:avLst/>
          </a:prstGeom>
        </p:spPr>
      </p:pic>
    </p:spTree>
    <p:extLst>
      <p:ext uri="{BB962C8B-B14F-4D97-AF65-F5344CB8AC3E}">
        <p14:creationId xmlns:p14="http://schemas.microsoft.com/office/powerpoint/2010/main" val="3054089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CF01555-DD7E-5E4E-BD0A-8C9F3E165378}"/>
              </a:ext>
            </a:extLst>
          </p:cNvPr>
          <p:cNvSpPr>
            <a:spLocks noGrp="1"/>
          </p:cNvSpPr>
          <p:nvPr>
            <p:ph type="ftr" sz="quarter" idx="17"/>
          </p:nvPr>
        </p:nvSpPr>
        <p:spPr>
          <a:xfrm>
            <a:off x="4038600" y="6356350"/>
            <a:ext cx="4114800" cy="365125"/>
          </a:xfrm>
        </p:spPr>
        <p:txBody>
          <a:bodyPr vert="horz" lIns="91440" tIns="45720" rIns="91440" bIns="45720" rtlCol="0" anchor="ctr">
            <a:normAutofit/>
          </a:bodyPr>
          <a:lstStyle/>
          <a:p>
            <a:pPr algn="ctr">
              <a:spcAft>
                <a:spcPts val="600"/>
              </a:spcAft>
            </a:pPr>
            <a:r>
              <a:rPr lang="en-US" kern="1200">
                <a:solidFill>
                  <a:srgbClr val="FFFFFF"/>
                </a:solidFill>
                <a:latin typeface="+mn-lt"/>
                <a:ea typeface="+mn-ea"/>
                <a:cs typeface="+mn-cs"/>
              </a:rPr>
              <a:t>©2018 – Team Name – All Rights Reserved</a:t>
            </a:r>
          </a:p>
        </p:txBody>
      </p:sp>
      <p:sp>
        <p:nvSpPr>
          <p:cNvPr id="8" name="Slide Number Placeholder 7">
            <a:extLst>
              <a:ext uri="{FF2B5EF4-FFF2-40B4-BE49-F238E27FC236}">
                <a16:creationId xmlns:a16="http://schemas.microsoft.com/office/drawing/2014/main" id="{7B602638-3C02-6141-9F0F-DAC2663165DD}"/>
              </a:ext>
            </a:extLst>
          </p:cNvPr>
          <p:cNvSpPr>
            <a:spLocks noGrp="1"/>
          </p:cNvSpPr>
          <p:nvPr>
            <p:ph type="sldNum" sz="quarter" idx="18"/>
          </p:nvPr>
        </p:nvSpPr>
        <p:spPr>
          <a:xfrm>
            <a:off x="8610600" y="6356350"/>
            <a:ext cx="2743200" cy="365125"/>
          </a:xfrm>
        </p:spPr>
        <p:txBody>
          <a:bodyPr vert="horz" lIns="91440" tIns="45720" rIns="91440" bIns="45720" rtlCol="0" anchor="ctr">
            <a:normAutofit/>
          </a:bodyPr>
          <a:lstStyle/>
          <a:p>
            <a:pPr>
              <a:spcAft>
                <a:spcPts val="600"/>
              </a:spcAft>
            </a:pPr>
            <a:fld id="{8699F50C-BE38-4BD0-BA84-9B090E1F2B9B}" type="slidenum">
              <a:rPr lang="en-US">
                <a:solidFill>
                  <a:srgbClr val="FFFFFF"/>
                </a:solidFill>
              </a:rPr>
              <a:pPr>
                <a:spcAft>
                  <a:spcPts val="600"/>
                </a:spcAft>
              </a:pPr>
              <a:t>20</a:t>
            </a:fld>
            <a:endParaRPr lang="en-US">
              <a:solidFill>
                <a:srgbClr val="FFFFFF"/>
              </a:solidFill>
            </a:endParaRPr>
          </a:p>
        </p:txBody>
      </p:sp>
      <p:grpSp>
        <p:nvGrpSpPr>
          <p:cNvPr id="29" name="Group 28">
            <a:extLst>
              <a:ext uri="{FF2B5EF4-FFF2-40B4-BE49-F238E27FC236}">
                <a16:creationId xmlns:a16="http://schemas.microsoft.com/office/drawing/2014/main" id="{D3874FB1-8833-2046-BF60-2621DD8BC193}"/>
              </a:ext>
            </a:extLst>
          </p:cNvPr>
          <p:cNvGrpSpPr/>
          <p:nvPr/>
        </p:nvGrpSpPr>
        <p:grpSpPr>
          <a:xfrm>
            <a:off x="20" y="-83121"/>
            <a:ext cx="12191980" cy="6927265"/>
            <a:chOff x="20" y="-83121"/>
            <a:chExt cx="12191980" cy="6927265"/>
          </a:xfrm>
        </p:grpSpPr>
        <p:pic>
          <p:nvPicPr>
            <p:cNvPr id="19" name="Picture 18">
              <a:extLst>
                <a:ext uri="{FF2B5EF4-FFF2-40B4-BE49-F238E27FC236}">
                  <a16:creationId xmlns:a16="http://schemas.microsoft.com/office/drawing/2014/main" id="{63C24477-A091-AD42-8DB8-461670528E72}"/>
                </a:ext>
                <a:ext uri="{C183D7F6-B498-43B3-948B-1728B52AA6E4}">
                  <adec:decorative xmlns:adec="http://schemas.microsoft.com/office/drawing/2017/decorative" val="0"/>
                </a:ext>
              </a:extLst>
            </p:cNvPr>
            <p:cNvPicPr>
              <a:picLocks noChangeAspect="1"/>
            </p:cNvPicPr>
            <p:nvPr/>
          </p:nvPicPr>
          <p:blipFill rotWithShape="1">
            <a:blip r:embed="rId3"/>
            <a:srcRect b="15094"/>
            <a:stretch/>
          </p:blipFill>
          <p:spPr>
            <a:xfrm>
              <a:off x="20" y="-83121"/>
              <a:ext cx="12191980" cy="6927265"/>
            </a:xfrm>
            <a:prstGeom prst="rect">
              <a:avLst/>
            </a:prstGeom>
          </p:spPr>
        </p:pic>
        <p:pic>
          <p:nvPicPr>
            <p:cNvPr id="20" name="Picture 19">
              <a:extLst>
                <a:ext uri="{FF2B5EF4-FFF2-40B4-BE49-F238E27FC236}">
                  <a16:creationId xmlns:a16="http://schemas.microsoft.com/office/drawing/2014/main" id="{18D9B13B-647C-5340-93AB-F0799A646407}"/>
                </a:ext>
              </a:extLst>
            </p:cNvPr>
            <p:cNvPicPr>
              <a:picLocks noChangeAspect="1"/>
            </p:cNvPicPr>
            <p:nvPr/>
          </p:nvPicPr>
          <p:blipFill>
            <a:blip r:embed="rId4"/>
            <a:stretch>
              <a:fillRect/>
            </a:stretch>
          </p:blipFill>
          <p:spPr>
            <a:xfrm>
              <a:off x="311727" y="1224973"/>
              <a:ext cx="1676400" cy="889000"/>
            </a:xfrm>
            <a:prstGeom prst="rect">
              <a:avLst/>
            </a:prstGeom>
          </p:spPr>
        </p:pic>
        <p:pic>
          <p:nvPicPr>
            <p:cNvPr id="21" name="Picture 20">
              <a:extLst>
                <a:ext uri="{FF2B5EF4-FFF2-40B4-BE49-F238E27FC236}">
                  <a16:creationId xmlns:a16="http://schemas.microsoft.com/office/drawing/2014/main" id="{40D24B66-128E-CC44-8182-0F93645287D2}"/>
                </a:ext>
              </a:extLst>
            </p:cNvPr>
            <p:cNvPicPr>
              <a:picLocks noChangeAspect="1"/>
            </p:cNvPicPr>
            <p:nvPr/>
          </p:nvPicPr>
          <p:blipFill>
            <a:blip r:embed="rId5"/>
            <a:stretch>
              <a:fillRect/>
            </a:stretch>
          </p:blipFill>
          <p:spPr>
            <a:xfrm>
              <a:off x="2691823" y="1224973"/>
              <a:ext cx="1460500" cy="368300"/>
            </a:xfrm>
            <a:prstGeom prst="rect">
              <a:avLst/>
            </a:prstGeom>
          </p:spPr>
        </p:pic>
        <p:pic>
          <p:nvPicPr>
            <p:cNvPr id="22" name="Picture 21">
              <a:extLst>
                <a:ext uri="{FF2B5EF4-FFF2-40B4-BE49-F238E27FC236}">
                  <a16:creationId xmlns:a16="http://schemas.microsoft.com/office/drawing/2014/main" id="{5EA97B33-6E71-8C4A-AEE9-EBD8647FD10A}"/>
                </a:ext>
              </a:extLst>
            </p:cNvPr>
            <p:cNvPicPr>
              <a:picLocks noChangeAspect="1"/>
            </p:cNvPicPr>
            <p:nvPr/>
          </p:nvPicPr>
          <p:blipFill>
            <a:blip r:embed="rId6"/>
            <a:stretch>
              <a:fillRect/>
            </a:stretch>
          </p:blipFill>
          <p:spPr>
            <a:xfrm>
              <a:off x="2615623" y="3834823"/>
              <a:ext cx="1536700" cy="546100"/>
            </a:xfrm>
            <a:prstGeom prst="rect">
              <a:avLst/>
            </a:prstGeom>
          </p:spPr>
        </p:pic>
        <p:pic>
          <p:nvPicPr>
            <p:cNvPr id="23" name="Picture 22">
              <a:extLst>
                <a:ext uri="{FF2B5EF4-FFF2-40B4-BE49-F238E27FC236}">
                  <a16:creationId xmlns:a16="http://schemas.microsoft.com/office/drawing/2014/main" id="{EBB686CF-D03C-1B42-89DC-6998D244B292}"/>
                </a:ext>
              </a:extLst>
            </p:cNvPr>
            <p:cNvPicPr>
              <a:picLocks noChangeAspect="1"/>
            </p:cNvPicPr>
            <p:nvPr/>
          </p:nvPicPr>
          <p:blipFill>
            <a:blip r:embed="rId7"/>
            <a:stretch>
              <a:fillRect/>
            </a:stretch>
          </p:blipFill>
          <p:spPr>
            <a:xfrm>
              <a:off x="5173373" y="1475751"/>
              <a:ext cx="1845253" cy="1666680"/>
            </a:xfrm>
            <a:prstGeom prst="rect">
              <a:avLst/>
            </a:prstGeom>
          </p:spPr>
        </p:pic>
        <p:pic>
          <p:nvPicPr>
            <p:cNvPr id="24" name="Picture 23">
              <a:extLst>
                <a:ext uri="{FF2B5EF4-FFF2-40B4-BE49-F238E27FC236}">
                  <a16:creationId xmlns:a16="http://schemas.microsoft.com/office/drawing/2014/main" id="{E717A598-8BE3-5F48-A46A-59E2874AA751}"/>
                </a:ext>
              </a:extLst>
            </p:cNvPr>
            <p:cNvPicPr>
              <a:picLocks noChangeAspect="1"/>
            </p:cNvPicPr>
            <p:nvPr/>
          </p:nvPicPr>
          <p:blipFill>
            <a:blip r:embed="rId8"/>
            <a:stretch>
              <a:fillRect/>
            </a:stretch>
          </p:blipFill>
          <p:spPr>
            <a:xfrm>
              <a:off x="7671377" y="1496533"/>
              <a:ext cx="1828800" cy="482600"/>
            </a:xfrm>
            <a:prstGeom prst="rect">
              <a:avLst/>
            </a:prstGeom>
          </p:spPr>
        </p:pic>
        <p:pic>
          <p:nvPicPr>
            <p:cNvPr id="25" name="Picture 24">
              <a:extLst>
                <a:ext uri="{FF2B5EF4-FFF2-40B4-BE49-F238E27FC236}">
                  <a16:creationId xmlns:a16="http://schemas.microsoft.com/office/drawing/2014/main" id="{363E3EB2-C794-1547-A53D-15450B7EDDA6}"/>
                </a:ext>
              </a:extLst>
            </p:cNvPr>
            <p:cNvPicPr>
              <a:picLocks noChangeAspect="1"/>
            </p:cNvPicPr>
            <p:nvPr/>
          </p:nvPicPr>
          <p:blipFill>
            <a:blip r:embed="rId9"/>
            <a:stretch>
              <a:fillRect/>
            </a:stretch>
          </p:blipFill>
          <p:spPr>
            <a:xfrm>
              <a:off x="7823199" y="3864505"/>
              <a:ext cx="1676977" cy="635000"/>
            </a:xfrm>
            <a:prstGeom prst="rect">
              <a:avLst/>
            </a:prstGeom>
          </p:spPr>
        </p:pic>
        <p:pic>
          <p:nvPicPr>
            <p:cNvPr id="26" name="Picture 25">
              <a:extLst>
                <a:ext uri="{FF2B5EF4-FFF2-40B4-BE49-F238E27FC236}">
                  <a16:creationId xmlns:a16="http://schemas.microsoft.com/office/drawing/2014/main" id="{959FB8A7-3282-4C4D-BFB9-629825FCA16C}"/>
                </a:ext>
              </a:extLst>
            </p:cNvPr>
            <p:cNvPicPr>
              <a:picLocks noChangeAspect="1"/>
            </p:cNvPicPr>
            <p:nvPr/>
          </p:nvPicPr>
          <p:blipFill>
            <a:blip r:embed="rId10"/>
            <a:stretch>
              <a:fillRect/>
            </a:stretch>
          </p:blipFill>
          <p:spPr>
            <a:xfrm>
              <a:off x="10543598" y="1527752"/>
              <a:ext cx="1333500" cy="685800"/>
            </a:xfrm>
            <a:prstGeom prst="rect">
              <a:avLst/>
            </a:prstGeom>
          </p:spPr>
        </p:pic>
        <p:pic>
          <p:nvPicPr>
            <p:cNvPr id="28" name="Picture 27">
              <a:extLst>
                <a:ext uri="{FF2B5EF4-FFF2-40B4-BE49-F238E27FC236}">
                  <a16:creationId xmlns:a16="http://schemas.microsoft.com/office/drawing/2014/main" id="{4AF945A9-3150-0E49-92D4-8BCECC0AF4E2}"/>
                </a:ext>
              </a:extLst>
            </p:cNvPr>
            <p:cNvPicPr>
              <a:picLocks noChangeAspect="1"/>
            </p:cNvPicPr>
            <p:nvPr/>
          </p:nvPicPr>
          <p:blipFill>
            <a:blip r:embed="rId11"/>
            <a:stretch>
              <a:fillRect/>
            </a:stretch>
          </p:blipFill>
          <p:spPr>
            <a:xfrm>
              <a:off x="10187998" y="6410325"/>
              <a:ext cx="1689100" cy="433819"/>
            </a:xfrm>
            <a:prstGeom prst="rect">
              <a:avLst/>
            </a:prstGeom>
          </p:spPr>
        </p:pic>
        <p:pic>
          <p:nvPicPr>
            <p:cNvPr id="27" name="Picture 26">
              <a:extLst>
                <a:ext uri="{FF2B5EF4-FFF2-40B4-BE49-F238E27FC236}">
                  <a16:creationId xmlns:a16="http://schemas.microsoft.com/office/drawing/2014/main" id="{5D61C039-99FD-7142-BEA0-634B57666604}"/>
                </a:ext>
              </a:extLst>
            </p:cNvPr>
            <p:cNvPicPr>
              <a:picLocks noChangeAspect="1"/>
            </p:cNvPicPr>
            <p:nvPr/>
          </p:nvPicPr>
          <p:blipFill>
            <a:blip r:embed="rId12"/>
            <a:stretch>
              <a:fillRect/>
            </a:stretch>
          </p:blipFill>
          <p:spPr>
            <a:xfrm>
              <a:off x="488373" y="6437577"/>
              <a:ext cx="2476500" cy="406567"/>
            </a:xfrm>
            <a:prstGeom prst="rect">
              <a:avLst/>
            </a:prstGeom>
          </p:spPr>
        </p:pic>
      </p:grpSp>
      <p:grpSp>
        <p:nvGrpSpPr>
          <p:cNvPr id="40" name="Group 39">
            <a:extLst>
              <a:ext uri="{FF2B5EF4-FFF2-40B4-BE49-F238E27FC236}">
                <a16:creationId xmlns:a16="http://schemas.microsoft.com/office/drawing/2014/main" id="{053529A0-3381-F14C-BED5-7472BC6B19E9}"/>
              </a:ext>
            </a:extLst>
          </p:cNvPr>
          <p:cNvGrpSpPr/>
          <p:nvPr/>
        </p:nvGrpSpPr>
        <p:grpSpPr>
          <a:xfrm>
            <a:off x="-3175" y="1432794"/>
            <a:ext cx="2708853" cy="1399016"/>
            <a:chOff x="-3175" y="1224973"/>
            <a:chExt cx="2708853" cy="1399016"/>
          </a:xfrm>
        </p:grpSpPr>
        <p:pic>
          <p:nvPicPr>
            <p:cNvPr id="37" name="Picture 36">
              <a:extLst>
                <a:ext uri="{FF2B5EF4-FFF2-40B4-BE49-F238E27FC236}">
                  <a16:creationId xmlns:a16="http://schemas.microsoft.com/office/drawing/2014/main" id="{50782990-971D-D049-A8AA-16774164BAA4}"/>
                </a:ext>
              </a:extLst>
            </p:cNvPr>
            <p:cNvPicPr>
              <a:picLocks noChangeAspect="1"/>
            </p:cNvPicPr>
            <p:nvPr/>
          </p:nvPicPr>
          <p:blipFill>
            <a:blip r:embed="rId13"/>
            <a:stretch>
              <a:fillRect/>
            </a:stretch>
          </p:blipFill>
          <p:spPr>
            <a:xfrm>
              <a:off x="199455" y="1734989"/>
              <a:ext cx="2506223" cy="889000"/>
            </a:xfrm>
            <a:prstGeom prst="rect">
              <a:avLst/>
            </a:prstGeom>
          </p:spPr>
        </p:pic>
        <p:pic>
          <p:nvPicPr>
            <p:cNvPr id="38" name="Picture 37">
              <a:extLst>
                <a:ext uri="{FF2B5EF4-FFF2-40B4-BE49-F238E27FC236}">
                  <a16:creationId xmlns:a16="http://schemas.microsoft.com/office/drawing/2014/main" id="{E02081FB-2A09-774A-AC46-293845395671}"/>
                </a:ext>
              </a:extLst>
            </p:cNvPr>
            <p:cNvPicPr>
              <a:picLocks noChangeAspect="1"/>
            </p:cNvPicPr>
            <p:nvPr/>
          </p:nvPicPr>
          <p:blipFill>
            <a:blip r:embed="rId14"/>
            <a:stretch>
              <a:fillRect/>
            </a:stretch>
          </p:blipFill>
          <p:spPr>
            <a:xfrm>
              <a:off x="-3175" y="1224973"/>
              <a:ext cx="1315180" cy="657590"/>
            </a:xfrm>
            <a:prstGeom prst="rect">
              <a:avLst/>
            </a:prstGeom>
          </p:spPr>
        </p:pic>
      </p:grpSp>
      <p:pic>
        <p:nvPicPr>
          <p:cNvPr id="39" name="Picture 38">
            <a:extLst>
              <a:ext uri="{FF2B5EF4-FFF2-40B4-BE49-F238E27FC236}">
                <a16:creationId xmlns:a16="http://schemas.microsoft.com/office/drawing/2014/main" id="{76002BBF-E71E-E84F-855E-E3068FE138D2}"/>
              </a:ext>
            </a:extLst>
          </p:cNvPr>
          <p:cNvPicPr>
            <a:picLocks noChangeAspect="1"/>
          </p:cNvPicPr>
          <p:nvPr/>
        </p:nvPicPr>
        <p:blipFill>
          <a:blip r:embed="rId15"/>
          <a:stretch>
            <a:fillRect/>
          </a:stretch>
        </p:blipFill>
        <p:spPr>
          <a:xfrm>
            <a:off x="469334" y="3053483"/>
            <a:ext cx="1676976" cy="1676976"/>
          </a:xfrm>
          <a:prstGeom prst="rect">
            <a:avLst/>
          </a:prstGeom>
        </p:spPr>
      </p:pic>
      <p:pic>
        <p:nvPicPr>
          <p:cNvPr id="42" name="Picture 41">
            <a:extLst>
              <a:ext uri="{FF2B5EF4-FFF2-40B4-BE49-F238E27FC236}">
                <a16:creationId xmlns:a16="http://schemas.microsoft.com/office/drawing/2014/main" id="{C2EE6F17-F81C-9544-B8CB-D65C4FBE4280}"/>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foregroundMark x1="15054" y1="46809" x2="15054" y2="46809"/>
                        <a14:foregroundMark x1="48817" y1="43617" x2="48817" y2="43617"/>
                        <a14:foregroundMark x1="64946" y1="38830" x2="64946" y2="38830"/>
                        <a14:foregroundMark x1="74624" y1="26064" x2="74624" y2="26064"/>
                      </a14:backgroundRemoval>
                    </a14:imgEffect>
                  </a14:imgLayer>
                </a14:imgProps>
              </a:ext>
            </a:extLst>
          </a:blip>
          <a:stretch>
            <a:fillRect/>
          </a:stretch>
        </p:blipFill>
        <p:spPr>
          <a:xfrm>
            <a:off x="9700090" y="1475751"/>
            <a:ext cx="2604182" cy="1055143"/>
          </a:xfrm>
          <a:prstGeom prst="rect">
            <a:avLst/>
          </a:prstGeom>
        </p:spPr>
      </p:pic>
      <p:pic>
        <p:nvPicPr>
          <p:cNvPr id="45" name="Picture 44" descr="A picture containing toy&#13;&#10;&#13;&#10;Description automatically generated">
            <a:extLst>
              <a:ext uri="{FF2B5EF4-FFF2-40B4-BE49-F238E27FC236}">
                <a16:creationId xmlns:a16="http://schemas.microsoft.com/office/drawing/2014/main" id="{480AC36D-78E8-2441-A907-BDBC81CE4FFC}"/>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foregroundMark x1="54405" y1="70119" x2="54405" y2="70119"/>
                        <a14:foregroundMark x1="59048" y1="72500" x2="59048" y2="72500"/>
                        <a14:foregroundMark x1="58095" y1="69881" x2="58095" y2="69881"/>
                        <a14:foregroundMark x1="57024" y1="69405" x2="57024" y2="69405"/>
                        <a14:foregroundMark x1="59405" y1="68095" x2="59405" y2="68095"/>
                        <a14:foregroundMark x1="65595" y1="72976" x2="65595" y2="72976"/>
                        <a14:foregroundMark x1="33095" y1="73571" x2="33095" y2="73571"/>
                      </a14:backgroundRemoval>
                    </a14:imgEffect>
                  </a14:imgLayer>
                </a14:imgProps>
              </a:ext>
            </a:extLst>
          </a:blip>
          <a:stretch>
            <a:fillRect/>
          </a:stretch>
        </p:blipFill>
        <p:spPr>
          <a:xfrm>
            <a:off x="9773033" y="2090384"/>
            <a:ext cx="2365830" cy="2365830"/>
          </a:xfrm>
          <a:prstGeom prst="rect">
            <a:avLst/>
          </a:prstGeom>
        </p:spPr>
      </p:pic>
      <p:pic>
        <p:nvPicPr>
          <p:cNvPr id="46" name="Picture 45">
            <a:extLst>
              <a:ext uri="{FF2B5EF4-FFF2-40B4-BE49-F238E27FC236}">
                <a16:creationId xmlns:a16="http://schemas.microsoft.com/office/drawing/2014/main" id="{1EA65AC5-FD45-DE45-9A86-86100E990B60}"/>
              </a:ext>
            </a:extLst>
          </p:cNvPr>
          <p:cNvPicPr>
            <a:picLocks noChangeAspect="1"/>
          </p:cNvPicPr>
          <p:nvPr/>
        </p:nvPicPr>
        <p:blipFill>
          <a:blip r:embed="rId20"/>
          <a:stretch>
            <a:fillRect/>
          </a:stretch>
        </p:blipFill>
        <p:spPr>
          <a:xfrm>
            <a:off x="9829211" y="4060325"/>
            <a:ext cx="2182679" cy="1225183"/>
          </a:xfrm>
          <a:prstGeom prst="rect">
            <a:avLst/>
          </a:prstGeom>
        </p:spPr>
      </p:pic>
      <p:pic>
        <p:nvPicPr>
          <p:cNvPr id="53" name="Picture 52">
            <a:extLst>
              <a:ext uri="{FF2B5EF4-FFF2-40B4-BE49-F238E27FC236}">
                <a16:creationId xmlns:a16="http://schemas.microsoft.com/office/drawing/2014/main" id="{EB5F170E-31E5-D745-B304-648915229933}"/>
              </a:ext>
            </a:extLst>
          </p:cNvPr>
          <p:cNvPicPr>
            <a:picLocks noChangeAspect="1"/>
          </p:cNvPicPr>
          <p:nvPr/>
        </p:nvPicPr>
        <p:blipFill>
          <a:blip r:embed="rId21"/>
          <a:stretch>
            <a:fillRect/>
          </a:stretch>
        </p:blipFill>
        <p:spPr>
          <a:xfrm>
            <a:off x="-3922857" y="1408094"/>
            <a:ext cx="3810000" cy="3581400"/>
          </a:xfrm>
          <a:prstGeom prst="rect">
            <a:avLst/>
          </a:prstGeom>
        </p:spPr>
      </p:pic>
      <p:grpSp>
        <p:nvGrpSpPr>
          <p:cNvPr id="59" name="Group 58">
            <a:extLst>
              <a:ext uri="{FF2B5EF4-FFF2-40B4-BE49-F238E27FC236}">
                <a16:creationId xmlns:a16="http://schemas.microsoft.com/office/drawing/2014/main" id="{60E5E6D2-7372-2A4D-9711-DC2B94F5917D}"/>
              </a:ext>
            </a:extLst>
          </p:cNvPr>
          <p:cNvGrpSpPr/>
          <p:nvPr/>
        </p:nvGrpSpPr>
        <p:grpSpPr>
          <a:xfrm>
            <a:off x="4943770" y="1997604"/>
            <a:ext cx="2304457" cy="1082131"/>
            <a:chOff x="4955647" y="1556814"/>
            <a:chExt cx="2304457" cy="1082131"/>
          </a:xfrm>
        </p:grpSpPr>
        <p:pic>
          <p:nvPicPr>
            <p:cNvPr id="55" name="Picture 54">
              <a:extLst>
                <a:ext uri="{FF2B5EF4-FFF2-40B4-BE49-F238E27FC236}">
                  <a16:creationId xmlns:a16="http://schemas.microsoft.com/office/drawing/2014/main" id="{92AE69F3-DA7F-2141-BE71-788D53C8888F}"/>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4730" b="91892" l="6579" r="89474">
                          <a14:foregroundMark x1="6579" y1="54730" x2="6579" y2="54730"/>
                          <a14:foregroundMark x1="47368" y1="10135" x2="47368" y2="10135"/>
                          <a14:foregroundMark x1="47368" y1="4730" x2="47368" y2="4730"/>
                          <a14:foregroundMark x1="89474" y1="50000" x2="89474" y2="50000"/>
                          <a14:foregroundMark x1="33553" y1="91892" x2="33553" y2="91892"/>
                          <a14:foregroundMark x1="38158" y1="35135" x2="38158" y2="35135"/>
                          <a14:foregroundMark x1="48026" y1="72297" x2="48026" y2="72297"/>
                          <a14:foregroundMark x1="47368" y1="57432" x2="47368" y2="57432"/>
                          <a14:foregroundMark x1="40132" y1="43919" x2="40132" y2="43919"/>
                          <a14:foregroundMark x1="40789" y1="34459" x2="40789" y2="34459"/>
                          <a14:foregroundMark x1="42763" y1="28378" x2="42763" y2="28378"/>
                          <a14:foregroundMark x1="47368" y1="39189" x2="47368" y2="39189"/>
                          <a14:foregroundMark x1="50658" y1="40541" x2="50658" y2="40541"/>
                          <a14:foregroundMark x1="44737" y1="41892" x2="44737" y2="41892"/>
                          <a14:foregroundMark x1="47368" y1="46622" x2="47368" y2="46622"/>
                          <a14:foregroundMark x1="49342" y1="31081" x2="49342" y2="31081"/>
                          <a14:foregroundMark x1="47368" y1="72297" x2="47368" y2="72297"/>
                          <a14:foregroundMark x1="47368" y1="75000" x2="47368" y2="75000"/>
                          <a14:foregroundMark x1="56579" y1="53378" x2="56579" y2="53378"/>
                          <a14:backgroundMark x1="28947" y1="58108" x2="28947" y2="58108"/>
                          <a14:backgroundMark x1="30263" y1="60135" x2="30263" y2="60135"/>
                        </a14:backgroundRemoval>
                      </a14:imgEffect>
                    </a14:imgLayer>
                  </a14:imgProps>
                </a:ext>
              </a:extLst>
            </a:blip>
            <a:stretch>
              <a:fillRect/>
            </a:stretch>
          </p:blipFill>
          <p:spPr>
            <a:xfrm>
              <a:off x="4955647" y="1556814"/>
              <a:ext cx="1111377" cy="1082131"/>
            </a:xfrm>
            <a:prstGeom prst="rect">
              <a:avLst/>
            </a:prstGeom>
          </p:spPr>
        </p:pic>
        <p:pic>
          <p:nvPicPr>
            <p:cNvPr id="56" name="Picture 55">
              <a:extLst>
                <a:ext uri="{FF2B5EF4-FFF2-40B4-BE49-F238E27FC236}">
                  <a16:creationId xmlns:a16="http://schemas.microsoft.com/office/drawing/2014/main" id="{EA57CA78-1995-124E-A878-11D6EEB59F96}"/>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8511" b="89894" l="9884" r="89826">
                          <a14:foregroundMark x1="12209" y1="29787" x2="12209" y2="29787"/>
                          <a14:foregroundMark x1="21802" y1="8511" x2="21802" y2="8511"/>
                          <a14:foregroundMark x1="46802" y1="17553" x2="46802" y2="17553"/>
                          <a14:foregroundMark x1="76163" y1="36702" x2="76163" y2="36702"/>
                        </a14:backgroundRemoval>
                      </a14:imgEffect>
                    </a14:imgLayer>
                  </a14:imgProps>
                </a:ext>
              </a:extLst>
            </a:blip>
            <a:stretch>
              <a:fillRect/>
            </a:stretch>
          </p:blipFill>
          <p:spPr>
            <a:xfrm>
              <a:off x="6060214" y="1800093"/>
              <a:ext cx="1199890" cy="655754"/>
            </a:xfrm>
            <a:prstGeom prst="rect">
              <a:avLst/>
            </a:prstGeom>
          </p:spPr>
        </p:pic>
      </p:grpSp>
      <p:grpSp>
        <p:nvGrpSpPr>
          <p:cNvPr id="58" name="Group 57">
            <a:extLst>
              <a:ext uri="{FF2B5EF4-FFF2-40B4-BE49-F238E27FC236}">
                <a16:creationId xmlns:a16="http://schemas.microsoft.com/office/drawing/2014/main" id="{C2BA6649-1EE6-CE42-8036-AB1613A554BF}"/>
              </a:ext>
            </a:extLst>
          </p:cNvPr>
          <p:cNvGrpSpPr/>
          <p:nvPr/>
        </p:nvGrpSpPr>
        <p:grpSpPr>
          <a:xfrm>
            <a:off x="4781091" y="3569413"/>
            <a:ext cx="2716305" cy="1225183"/>
            <a:chOff x="4774646" y="2744771"/>
            <a:chExt cx="2716305" cy="1225183"/>
          </a:xfrm>
        </p:grpSpPr>
        <p:pic>
          <p:nvPicPr>
            <p:cNvPr id="52" name="Picture 51">
              <a:extLst>
                <a:ext uri="{FF2B5EF4-FFF2-40B4-BE49-F238E27FC236}">
                  <a16:creationId xmlns:a16="http://schemas.microsoft.com/office/drawing/2014/main" id="{11E72F6D-6B4A-A646-97EF-EC356F63052B}"/>
                </a:ext>
              </a:extLst>
            </p:cNvPr>
            <p:cNvPicPr>
              <a:picLocks noChangeAspect="1"/>
            </p:cNvPicPr>
            <p:nvPr/>
          </p:nvPicPr>
          <p:blipFill rotWithShape="1">
            <a:blip r:embed="rId21"/>
            <a:srcRect l="33901" t="32311" r="31307" b="33480"/>
            <a:stretch/>
          </p:blipFill>
          <p:spPr>
            <a:xfrm>
              <a:off x="4774646" y="2744771"/>
              <a:ext cx="1325553" cy="1225183"/>
            </a:xfrm>
            <a:prstGeom prst="rect">
              <a:avLst/>
            </a:prstGeom>
          </p:spPr>
        </p:pic>
        <p:pic>
          <p:nvPicPr>
            <p:cNvPr id="57" name="Picture 56">
              <a:extLst>
                <a:ext uri="{FF2B5EF4-FFF2-40B4-BE49-F238E27FC236}">
                  <a16:creationId xmlns:a16="http://schemas.microsoft.com/office/drawing/2014/main" id="{4F0E93B7-4D64-7343-AD8C-80A73DD967B7}"/>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8511" b="89894" l="6630" r="89687">
                          <a14:foregroundMark x1="17311" y1="29255" x2="17311" y2="29255"/>
                          <a14:foregroundMark x1="25599" y1="29255" x2="25599" y2="29255"/>
                          <a14:foregroundMark x1="34622" y1="8511" x2="34622" y2="8511"/>
                          <a14:foregroundMark x1="6630" y1="12766" x2="6630" y2="12766"/>
                          <a14:foregroundMark x1="50829" y1="23404" x2="50829" y2="23404"/>
                          <a14:foregroundMark x1="64641" y1="25000" x2="64641" y2="25000"/>
                          <a14:foregroundMark x1="76980" y1="17021" x2="76980" y2="17021"/>
                        </a14:backgroundRemoval>
                      </a14:imgEffect>
                    </a14:imgLayer>
                  </a14:imgProps>
                </a:ext>
              </a:extLst>
            </a:blip>
            <a:stretch>
              <a:fillRect/>
            </a:stretch>
          </p:blipFill>
          <p:spPr>
            <a:xfrm>
              <a:off x="5719067" y="3142431"/>
              <a:ext cx="1771884" cy="614602"/>
            </a:xfrm>
            <a:prstGeom prst="rect">
              <a:avLst/>
            </a:prstGeom>
          </p:spPr>
        </p:pic>
      </p:grpSp>
      <p:pic>
        <p:nvPicPr>
          <p:cNvPr id="60" name="Picture 59">
            <a:extLst>
              <a:ext uri="{FF2B5EF4-FFF2-40B4-BE49-F238E27FC236}">
                <a16:creationId xmlns:a16="http://schemas.microsoft.com/office/drawing/2014/main" id="{0AC1F69D-60FC-064F-AFF2-9FFBB2750A30}"/>
              </a:ext>
            </a:extLst>
          </p:cNvPr>
          <p:cNvPicPr>
            <a:picLocks noChangeAspect="1"/>
          </p:cNvPicPr>
          <p:nvPr/>
        </p:nvPicPr>
        <p:blipFill>
          <a:blip r:embed="rId28"/>
          <a:stretch>
            <a:fillRect/>
          </a:stretch>
        </p:blipFill>
        <p:spPr>
          <a:xfrm>
            <a:off x="2909589" y="1250806"/>
            <a:ext cx="1384008" cy="1384008"/>
          </a:xfrm>
          <a:prstGeom prst="rect">
            <a:avLst/>
          </a:prstGeom>
        </p:spPr>
      </p:pic>
      <p:pic>
        <p:nvPicPr>
          <p:cNvPr id="63" name="Picture 62">
            <a:extLst>
              <a:ext uri="{FF2B5EF4-FFF2-40B4-BE49-F238E27FC236}">
                <a16:creationId xmlns:a16="http://schemas.microsoft.com/office/drawing/2014/main" id="{E5887147-E6B1-AF43-9C2D-DB4C555712F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9598" b="95820" l="3497" r="93357">
                        <a14:foregroundMark x1="20979" y1="44118" x2="20979" y2="44118"/>
                        <a14:foregroundMark x1="10315" y1="54489" x2="10315" y2="54489"/>
                        <a14:foregroundMark x1="3846" y1="51238" x2="3846" y2="51238"/>
                        <a14:foregroundMark x1="36713" y1="15325" x2="36713" y2="15325"/>
                        <a14:foregroundMark x1="36713" y1="59288" x2="36713" y2="59288"/>
                        <a14:foregroundMark x1="62587" y1="36687" x2="62587" y2="36687"/>
                        <a14:foregroundMark x1="62587" y1="43808" x2="62587" y2="43808"/>
                        <a14:foregroundMark x1="62238" y1="47833" x2="62238" y2="47833"/>
                        <a14:foregroundMark x1="62238" y1="55882" x2="62238" y2="55882"/>
                        <a14:foregroundMark x1="79021" y1="89009" x2="79021" y2="89009"/>
                        <a14:foregroundMark x1="77797" y1="95820" x2="77797" y2="95820"/>
                        <a14:foregroundMark x1="93531" y1="83901" x2="93531" y2="83901"/>
                        <a14:foregroundMark x1="77098" y1="95820" x2="77098" y2="95820"/>
                        <a14:backgroundMark x1="15210" y1="17337" x2="15210" y2="17337"/>
                        <a14:backgroundMark x1="19930" y1="18111" x2="19930" y2="18111"/>
                        <a14:backgroundMark x1="48776" y1="29257" x2="48427" y2="45046"/>
                        <a14:backgroundMark x1="73252" y1="32198" x2="72902" y2="42415"/>
                        <a14:backgroundMark x1="69755" y1="74458" x2="69755" y2="74458"/>
                        <a14:backgroundMark x1="81643" y1="86378" x2="81643" y2="86378"/>
                        <a14:backgroundMark x1="15210" y1="26161" x2="15210" y2="26161"/>
                      </a14:backgroundRemoval>
                    </a14:imgEffect>
                  </a14:imgLayer>
                </a14:imgProps>
              </a:ext>
            </a:extLst>
          </a:blip>
          <a:stretch>
            <a:fillRect/>
          </a:stretch>
        </p:blipFill>
        <p:spPr>
          <a:xfrm>
            <a:off x="7369359" y="3097750"/>
            <a:ext cx="1187375" cy="1340987"/>
          </a:xfrm>
          <a:prstGeom prst="rect">
            <a:avLst/>
          </a:prstGeom>
        </p:spPr>
      </p:pic>
      <p:pic>
        <p:nvPicPr>
          <p:cNvPr id="64" name="Picture 63">
            <a:extLst>
              <a:ext uri="{FF2B5EF4-FFF2-40B4-BE49-F238E27FC236}">
                <a16:creationId xmlns:a16="http://schemas.microsoft.com/office/drawing/2014/main" id="{E12E48EC-9A83-304F-A8A6-39D3EC661A42}"/>
              </a:ext>
            </a:extLst>
          </p:cNvPr>
          <p:cNvPicPr>
            <a:picLocks noChangeAspect="1"/>
          </p:cNvPicPr>
          <p:nvPr/>
        </p:nvPicPr>
        <p:blipFill>
          <a:blip r:embed="rId31"/>
          <a:stretch>
            <a:fillRect/>
          </a:stretch>
        </p:blipFill>
        <p:spPr>
          <a:xfrm>
            <a:off x="8298872" y="4051272"/>
            <a:ext cx="1493867" cy="1493867"/>
          </a:xfrm>
          <a:prstGeom prst="rect">
            <a:avLst/>
          </a:prstGeom>
        </p:spPr>
      </p:pic>
      <p:pic>
        <p:nvPicPr>
          <p:cNvPr id="65" name="Picture 64">
            <a:extLst>
              <a:ext uri="{FF2B5EF4-FFF2-40B4-BE49-F238E27FC236}">
                <a16:creationId xmlns:a16="http://schemas.microsoft.com/office/drawing/2014/main" id="{2896ED8E-8C34-D440-8DE4-154990C428C3}"/>
              </a:ext>
            </a:extLst>
          </p:cNvPr>
          <p:cNvPicPr>
            <a:picLocks noChangeAspect="1"/>
          </p:cNvPicPr>
          <p:nvPr/>
        </p:nvPicPr>
        <p:blipFill rotWithShape="1">
          <a:blip r:embed="rId32">
            <a:extLst>
              <a:ext uri="{BEBA8EAE-BF5A-486C-A8C5-ECC9F3942E4B}">
                <a14:imgProps xmlns:a14="http://schemas.microsoft.com/office/drawing/2010/main">
                  <a14:imgLayer r:embed="rId33">
                    <a14:imgEffect>
                      <a14:backgroundRemoval t="34893" b="54401" l="36114" r="63163">
                        <a14:foregroundMark x1="49138" y1="40672" x2="49138" y2="40672"/>
                        <a14:foregroundMark x1="53103" y1="37873" x2="53103" y2="37873"/>
                        <a14:foregroundMark x1="42241" y1="50560" x2="42241" y2="50560"/>
                        <a14:foregroundMark x1="45172" y1="51493" x2="45172" y2="51493"/>
                        <a14:foregroundMark x1="52931" y1="47948" x2="52931" y2="47948"/>
                        <a14:foregroundMark x1="58276" y1="49440" x2="58276" y2="49440"/>
                      </a14:backgroundRemoval>
                    </a14:imgEffect>
                  </a14:imgLayer>
                </a14:imgProps>
              </a:ext>
            </a:extLst>
          </a:blip>
          <a:srcRect l="32733" t="32454" r="33456" b="43161"/>
          <a:stretch/>
        </p:blipFill>
        <p:spPr>
          <a:xfrm>
            <a:off x="7384249" y="1944453"/>
            <a:ext cx="1102202" cy="734626"/>
          </a:xfrm>
          <a:prstGeom prst="rect">
            <a:avLst/>
          </a:prstGeom>
        </p:spPr>
      </p:pic>
      <p:pic>
        <p:nvPicPr>
          <p:cNvPr id="67" name="Picture 66">
            <a:extLst>
              <a:ext uri="{FF2B5EF4-FFF2-40B4-BE49-F238E27FC236}">
                <a16:creationId xmlns:a16="http://schemas.microsoft.com/office/drawing/2014/main" id="{8D26DF16-116C-F343-A96E-8B6A8FDDE8F5}"/>
              </a:ext>
            </a:extLst>
          </p:cNvPr>
          <p:cNvPicPr>
            <a:picLocks noChangeAspect="1"/>
          </p:cNvPicPr>
          <p:nvPr/>
        </p:nvPicPr>
        <p:blipFill rotWithShape="1">
          <a:blip r:embed="rId34">
            <a:extLst>
              <a:ext uri="{BEBA8EAE-BF5A-486C-A8C5-ECC9F3942E4B}">
                <a14:imgProps xmlns:a14="http://schemas.microsoft.com/office/drawing/2010/main">
                  <a14:imgLayer r:embed="rId35">
                    <a14:imgEffect>
                      <a14:backgroundRemoval t="560" b="27799" l="40690" r="60690">
                        <a14:foregroundMark x1="46724" y1="11940" x2="46724" y2="11940"/>
                        <a14:foregroundMark x1="46897" y1="15672" x2="46897" y2="15672"/>
                        <a14:foregroundMark x1="45517" y1="16604" x2="45517" y2="16604"/>
                        <a14:foregroundMark x1="45517" y1="18657" x2="45517" y2="18657"/>
                        <a14:foregroundMark x1="50517" y1="16231" x2="50517" y2="16231"/>
                        <a14:foregroundMark x1="50517" y1="18843" x2="50517" y2="18843"/>
                        <a14:foregroundMark x1="53103" y1="18843" x2="53103" y2="18843"/>
                        <a14:foregroundMark x1="53276" y1="16231" x2="53276" y2="16231"/>
                        <a14:foregroundMark x1="55517" y1="17724" x2="55517" y2="17724"/>
                        <a14:foregroundMark x1="57241" y1="11754" x2="57241" y2="11754"/>
                        <a14:foregroundMark x1="56724" y1="6903" x2="56724" y2="6903"/>
                        <a14:foregroundMark x1="51897" y1="5410" x2="51897" y2="5410"/>
                        <a14:foregroundMark x1="48103" y1="3731" x2="48103" y2="3731"/>
                        <a14:foregroundMark x1="42069" y1="7463" x2="42069" y2="7463"/>
                        <a14:foregroundMark x1="41552" y1="12313" x2="41552" y2="12313"/>
                        <a14:foregroundMark x1="42414" y1="15858" x2="42414" y2="15858"/>
                        <a14:foregroundMark x1="42931" y1="16604" x2="42931" y2="16604"/>
                        <a14:foregroundMark x1="41207" y1="12687" x2="41207" y2="12687"/>
                        <a14:foregroundMark x1="41207" y1="11940" x2="41207" y2="11940"/>
                        <a14:foregroundMark x1="41897" y1="11940" x2="41897" y2="11940"/>
                        <a14:foregroundMark x1="41897" y1="13619" x2="41897" y2="13619"/>
                        <a14:foregroundMark x1="42069" y1="14739" x2="42069" y2="14739"/>
                        <a14:foregroundMark x1="41034" y1="13619" x2="41034" y2="13619"/>
                        <a14:foregroundMark x1="41207" y1="14552" x2="41207" y2="14552"/>
                        <a14:foregroundMark x1="42069" y1="12873" x2="42069" y2="12873"/>
                        <a14:foregroundMark x1="41724" y1="3358" x2="41724" y2="3358"/>
                        <a14:foregroundMark x1="41724" y1="2052" x2="41724" y2="2052"/>
                        <a14:foregroundMark x1="42241" y1="1493" x2="42241" y2="1493"/>
                        <a14:foregroundMark x1="41897" y1="3731" x2="41897" y2="3731"/>
                        <a14:foregroundMark x1="41034" y1="3358" x2="41034" y2="3358"/>
                        <a14:foregroundMark x1="41207" y1="4104" x2="41207" y2="4104"/>
                        <a14:foregroundMark x1="45345" y1="560" x2="45345" y2="560"/>
                        <a14:foregroundMark x1="53103" y1="933" x2="53103" y2="933"/>
                        <a14:foregroundMark x1="51034" y1="1119" x2="51034" y2="1119"/>
                        <a14:foregroundMark x1="48793" y1="1119" x2="48793" y2="1119"/>
                        <a14:foregroundMark x1="48793" y1="1119" x2="48793" y2="1119"/>
                        <a14:foregroundMark x1="46724" y1="933" x2="46724" y2="933"/>
                        <a14:foregroundMark x1="44138" y1="1119" x2="44138" y2="1119"/>
                        <a14:foregroundMark x1="57241" y1="2799" x2="57241" y2="2799"/>
                        <a14:foregroundMark x1="56207" y1="16978" x2="56207" y2="16978"/>
                        <a14:foregroundMark x1="58103" y1="17164" x2="58103" y2="17164"/>
                        <a14:foregroundMark x1="52586" y1="16045" x2="52586" y2="16045"/>
                        <a14:foregroundMark x1="51034" y1="11567" x2="51034" y2="11567"/>
                        <a14:foregroundMark x1="45517" y1="25373" x2="45517" y2="25373"/>
                        <a14:foregroundMark x1="47759" y1="25373" x2="47759" y2="25373"/>
                        <a14:foregroundMark x1="48793" y1="25373" x2="48793" y2="25373"/>
                        <a14:foregroundMark x1="50345" y1="25000" x2="50345" y2="25000"/>
                        <a14:foregroundMark x1="50345" y1="23881" x2="50345" y2="23881"/>
                        <a14:foregroundMark x1="52414" y1="25000" x2="52414" y2="25000"/>
                        <a14:foregroundMark x1="53448" y1="24813" x2="53448" y2="24813"/>
                        <a14:foregroundMark x1="55172" y1="26119" x2="55172" y2="26119"/>
                        <a14:backgroundMark x1="54138" y1="25373" x2="54138" y2="25373"/>
                        <a14:backgroundMark x1="48276" y1="25746" x2="48276" y2="25746"/>
                      </a14:backgroundRemoval>
                    </a14:imgEffect>
                  </a14:imgLayer>
                </a14:imgProps>
              </a:ext>
            </a:extLst>
          </a:blip>
          <a:srcRect l="39092" r="36893" b="68867"/>
          <a:stretch/>
        </p:blipFill>
        <p:spPr>
          <a:xfrm>
            <a:off x="7409612" y="331240"/>
            <a:ext cx="1142681" cy="1368999"/>
          </a:xfrm>
          <a:prstGeom prst="rect">
            <a:avLst/>
          </a:prstGeom>
        </p:spPr>
      </p:pic>
      <p:pic>
        <p:nvPicPr>
          <p:cNvPr id="69" name="Picture 68">
            <a:extLst>
              <a:ext uri="{FF2B5EF4-FFF2-40B4-BE49-F238E27FC236}">
                <a16:creationId xmlns:a16="http://schemas.microsoft.com/office/drawing/2014/main" id="{906DA9F4-9BD2-AD4E-A78A-CCEA660D69E3}"/>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10000" b="90000" l="10000" r="90000">
                        <a14:foregroundMark x1="43981" y1="32609" x2="43981" y2="32609"/>
                        <a14:foregroundMark x1="69907" y1="34783" x2="69907" y2="34783"/>
                        <a14:foregroundMark x1="86574" y1="34783" x2="86574" y2="34783"/>
                      </a14:backgroundRemoval>
                    </a14:imgEffect>
                  </a14:imgLayer>
                </a14:imgProps>
              </a:ext>
            </a:extLst>
          </a:blip>
          <a:stretch>
            <a:fillRect/>
          </a:stretch>
        </p:blipFill>
        <p:spPr>
          <a:xfrm>
            <a:off x="8471137" y="1398662"/>
            <a:ext cx="1227356" cy="1306907"/>
          </a:xfrm>
          <a:prstGeom prst="rect">
            <a:avLst/>
          </a:prstGeom>
        </p:spPr>
      </p:pic>
      <p:pic>
        <p:nvPicPr>
          <p:cNvPr id="70" name="Picture 69">
            <a:extLst>
              <a:ext uri="{FF2B5EF4-FFF2-40B4-BE49-F238E27FC236}">
                <a16:creationId xmlns:a16="http://schemas.microsoft.com/office/drawing/2014/main" id="{C97F2597-C405-F146-AE49-43E03F364EFD}"/>
              </a:ext>
            </a:extLst>
          </p:cNvPr>
          <p:cNvPicPr>
            <a:picLocks noChangeAspect="1"/>
          </p:cNvPicPr>
          <p:nvPr/>
        </p:nvPicPr>
        <p:blipFill>
          <a:blip r:embed="rId38"/>
          <a:stretch>
            <a:fillRect/>
          </a:stretch>
        </p:blipFill>
        <p:spPr>
          <a:xfrm>
            <a:off x="2995200" y="3941916"/>
            <a:ext cx="1270000" cy="1270000"/>
          </a:xfrm>
          <a:prstGeom prst="rect">
            <a:avLst/>
          </a:prstGeom>
        </p:spPr>
      </p:pic>
      <p:pic>
        <p:nvPicPr>
          <p:cNvPr id="71" name="Picture 70">
            <a:extLst>
              <a:ext uri="{FF2B5EF4-FFF2-40B4-BE49-F238E27FC236}">
                <a16:creationId xmlns:a16="http://schemas.microsoft.com/office/drawing/2014/main" id="{E0E3AD6F-8AFF-DF45-A0F1-CFBC223129F0}"/>
              </a:ext>
            </a:extLst>
          </p:cNvPr>
          <p:cNvPicPr>
            <a:picLocks noChangeAspect="1"/>
          </p:cNvPicPr>
          <p:nvPr/>
        </p:nvPicPr>
        <p:blipFill>
          <a:blip r:embed="rId39"/>
          <a:stretch>
            <a:fillRect/>
          </a:stretch>
        </p:blipFill>
        <p:spPr>
          <a:xfrm>
            <a:off x="2827025" y="5573064"/>
            <a:ext cx="1190095" cy="1190095"/>
          </a:xfrm>
          <a:prstGeom prst="rect">
            <a:avLst/>
          </a:prstGeom>
        </p:spPr>
      </p:pic>
      <p:pic>
        <p:nvPicPr>
          <p:cNvPr id="72" name="Picture 71">
            <a:extLst>
              <a:ext uri="{FF2B5EF4-FFF2-40B4-BE49-F238E27FC236}">
                <a16:creationId xmlns:a16="http://schemas.microsoft.com/office/drawing/2014/main" id="{CAAEAA01-05D0-444E-B819-B1E71921D867}"/>
              </a:ext>
            </a:extLst>
          </p:cNvPr>
          <p:cNvPicPr>
            <a:picLocks noChangeAspect="1"/>
          </p:cNvPicPr>
          <p:nvPr/>
        </p:nvPicPr>
        <p:blipFill>
          <a:blip r:embed="rId40"/>
          <a:stretch>
            <a:fillRect/>
          </a:stretch>
        </p:blipFill>
        <p:spPr>
          <a:xfrm>
            <a:off x="7493472" y="5472384"/>
            <a:ext cx="1421112" cy="1421112"/>
          </a:xfrm>
          <a:prstGeom prst="rect">
            <a:avLst/>
          </a:prstGeom>
        </p:spPr>
      </p:pic>
    </p:spTree>
    <p:extLst>
      <p:ext uri="{BB962C8B-B14F-4D97-AF65-F5344CB8AC3E}">
        <p14:creationId xmlns:p14="http://schemas.microsoft.com/office/powerpoint/2010/main" val="1746414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425D4AB-CD98-4DD6-9398-3C8961DE0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69" y="0"/>
            <a:ext cx="755293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97818316-E7CB-4E73-AF79-E9CAB873E7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a:xfrm>
            <a:off x="814167" y="290332"/>
            <a:ext cx="4133690" cy="1454051"/>
          </a:xfrm>
        </p:spPr>
        <p:txBody>
          <a:bodyPr vert="horz" lIns="91440" tIns="45720" rIns="91440" bIns="45720" rtlCol="0" anchor="ctr">
            <a:normAutofit/>
          </a:bodyPr>
          <a:lstStyle/>
          <a:p>
            <a:r>
              <a:rPr lang="en-US" altLang="zh-CN" sz="4000" dirty="0">
                <a:solidFill>
                  <a:srgbClr val="000000"/>
                </a:solidFill>
              </a:rPr>
              <a:t>Unique</a:t>
            </a:r>
            <a:r>
              <a:rPr lang="en-US" sz="4000" dirty="0">
                <a:solidFill>
                  <a:srgbClr val="000000"/>
                </a:solidFill>
              </a:rPr>
              <a:t> </a:t>
            </a:r>
            <a:r>
              <a:rPr lang="en-US" altLang="zh-CN" sz="4000" b="0" dirty="0">
                <a:solidFill>
                  <a:srgbClr val="000000"/>
                </a:solidFill>
              </a:rPr>
              <a:t>Advantages</a:t>
            </a:r>
            <a:endParaRPr lang="en-US" sz="4000" b="0" dirty="0">
              <a:solidFill>
                <a:srgbClr val="000000"/>
              </a:solidFill>
            </a:endParaRPr>
          </a:p>
        </p:txBody>
      </p:sp>
      <p:sp>
        <p:nvSpPr>
          <p:cNvPr id="34" name="Oval 33">
            <a:extLst>
              <a:ext uri="{FF2B5EF4-FFF2-40B4-BE49-F238E27FC236}">
                <a16:creationId xmlns:a16="http://schemas.microsoft.com/office/drawing/2014/main" id="{D8B47C9F-A960-4902-8507-38F18DD3D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6695" y="511733"/>
            <a:ext cx="1857636" cy="185763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6F7E6D9-74A0-F245-8F74-F52EA565C1F9}"/>
              </a:ext>
            </a:extLst>
          </p:cNvPr>
          <p:cNvPicPr>
            <a:picLocks noChangeAspect="1"/>
          </p:cNvPicPr>
          <p:nvPr/>
        </p:nvPicPr>
        <p:blipFill>
          <a:blip r:embed="rId3"/>
          <a:stretch>
            <a:fillRect/>
          </a:stretch>
        </p:blipFill>
        <p:spPr>
          <a:xfrm>
            <a:off x="6026145" y="871183"/>
            <a:ext cx="1138736" cy="1138736"/>
          </a:xfrm>
          <a:prstGeom prst="rect">
            <a:avLst/>
          </a:prstGeom>
        </p:spPr>
      </p:pic>
      <p:sp>
        <p:nvSpPr>
          <p:cNvPr id="8" name="Text Placeholder 32">
            <a:extLst>
              <a:ext uri="{FF2B5EF4-FFF2-40B4-BE49-F238E27FC236}">
                <a16:creationId xmlns:a16="http://schemas.microsoft.com/office/drawing/2014/main" id="{7CFD0302-279C-8A48-9E27-AD5B08D6501E}"/>
              </a:ext>
            </a:extLst>
          </p:cNvPr>
          <p:cNvSpPr txBox="1">
            <a:spLocks/>
          </p:cNvSpPr>
          <p:nvPr/>
        </p:nvSpPr>
        <p:spPr>
          <a:xfrm>
            <a:off x="403374" y="2034957"/>
            <a:ext cx="6185977" cy="395186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solidFill>
                  <a:srgbClr val="000000"/>
                </a:solidFill>
              </a:rPr>
              <a:t>Speech Analysis</a:t>
            </a:r>
            <a:endParaRPr lang="en-US" sz="2000" dirty="0">
              <a:solidFill>
                <a:srgbClr val="000000"/>
              </a:solidFill>
            </a:endParaRPr>
          </a:p>
          <a:p>
            <a:pPr lvl="1"/>
            <a:r>
              <a:rPr lang="en-US" altLang="zh-CN" sz="1800" dirty="0">
                <a:solidFill>
                  <a:srgbClr val="000000"/>
                </a:solidFill>
              </a:rPr>
              <a:t>Based on the verbal performance and content validity</a:t>
            </a:r>
            <a:endParaRPr lang="en-US" sz="1800" dirty="0">
              <a:solidFill>
                <a:srgbClr val="000000"/>
              </a:solidFill>
            </a:endParaRPr>
          </a:p>
          <a:p>
            <a:pPr lvl="1"/>
            <a:r>
              <a:rPr lang="en-US" altLang="zh-CN" sz="1800" dirty="0">
                <a:solidFill>
                  <a:srgbClr val="000000"/>
                </a:solidFill>
              </a:rPr>
              <a:t>State-of-the-art </a:t>
            </a:r>
            <a:r>
              <a:rPr lang="en-US" sz="1800" dirty="0">
                <a:solidFill>
                  <a:srgbClr val="000000"/>
                </a:solidFill>
              </a:rPr>
              <a:t>Natural</a:t>
            </a:r>
            <a:r>
              <a:rPr lang="en-US" altLang="zh-CN" sz="1800" dirty="0">
                <a:solidFill>
                  <a:srgbClr val="000000"/>
                </a:solidFill>
              </a:rPr>
              <a:t> Language Processing technology</a:t>
            </a:r>
            <a:r>
              <a:rPr lang="en-US" sz="1800" dirty="0">
                <a:solidFill>
                  <a:srgbClr val="000000"/>
                </a:solidFill>
              </a:rPr>
              <a:t> </a:t>
            </a:r>
          </a:p>
          <a:p>
            <a:r>
              <a:rPr lang="en-US" altLang="zh-CN" sz="2000" dirty="0">
                <a:solidFill>
                  <a:srgbClr val="000000"/>
                </a:solidFill>
              </a:rPr>
              <a:t>Behavioral Capacity</a:t>
            </a:r>
            <a:endParaRPr lang="en-US" sz="2000" dirty="0">
              <a:solidFill>
                <a:srgbClr val="000000"/>
              </a:solidFill>
            </a:endParaRPr>
          </a:p>
          <a:p>
            <a:pPr lvl="1"/>
            <a:r>
              <a:rPr lang="en-US" altLang="zh-CN" sz="1800" dirty="0">
                <a:solidFill>
                  <a:srgbClr val="000000"/>
                </a:solidFill>
              </a:rPr>
              <a:t>Help with exploring the most suitable postures and appropriate actions</a:t>
            </a:r>
            <a:endParaRPr lang="en-US" sz="1800" dirty="0">
              <a:solidFill>
                <a:srgbClr val="000000"/>
              </a:solidFill>
            </a:endParaRPr>
          </a:p>
          <a:p>
            <a:pPr lvl="1"/>
            <a:r>
              <a:rPr lang="en-US" altLang="zh-CN" sz="1800" dirty="0">
                <a:solidFill>
                  <a:srgbClr val="000000"/>
                </a:solidFill>
              </a:rPr>
              <a:t>Well developed computer vision techniques</a:t>
            </a:r>
          </a:p>
          <a:p>
            <a:r>
              <a:rPr lang="en-US" altLang="zh-CN" sz="2000" dirty="0">
                <a:solidFill>
                  <a:srgbClr val="000000"/>
                </a:solidFill>
              </a:rPr>
              <a:t>Emotion Cultivation</a:t>
            </a:r>
          </a:p>
          <a:p>
            <a:pPr lvl="1"/>
            <a:r>
              <a:rPr lang="en-US" altLang="zh-CN" sz="1800" dirty="0">
                <a:solidFill>
                  <a:srgbClr val="000000"/>
                </a:solidFill>
              </a:rPr>
              <a:t>Create the best communication vibe</a:t>
            </a:r>
          </a:p>
          <a:p>
            <a:r>
              <a:rPr lang="en-US" altLang="zh-CN" sz="2000" dirty="0">
                <a:solidFill>
                  <a:srgbClr val="000000"/>
                </a:solidFill>
              </a:rPr>
              <a:t>In-Society Shared Data</a:t>
            </a:r>
          </a:p>
          <a:p>
            <a:pPr lvl="1"/>
            <a:r>
              <a:rPr lang="en-US" altLang="zh-CN" sz="1800" dirty="0">
                <a:solidFill>
                  <a:srgbClr val="000000"/>
                </a:solidFill>
              </a:rPr>
              <a:t>Data exchange and share on the cloud platform with different organizations</a:t>
            </a:r>
          </a:p>
        </p:txBody>
      </p:sp>
      <p:sp>
        <p:nvSpPr>
          <p:cNvPr id="36" name="Oval 35">
            <a:extLst>
              <a:ext uri="{FF2B5EF4-FFF2-40B4-BE49-F238E27FC236}">
                <a16:creationId xmlns:a16="http://schemas.microsoft.com/office/drawing/2014/main" id="{D4E15E95-445D-4A45-BC1E-8468CE170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677" y="2933578"/>
            <a:ext cx="2737876" cy="273787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75">
            <a:extLst>
              <a:ext uri="{FF2B5EF4-FFF2-40B4-BE49-F238E27FC236}">
                <a16:creationId xmlns:a16="http://schemas.microsoft.com/office/drawing/2014/main" id="{133B9781-B73C-44F8-97CB-D1807A63B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996" y="-26552"/>
            <a:ext cx="4082004" cy="3428999"/>
          </a:xfrm>
          <a:custGeom>
            <a:avLst/>
            <a:gdLst>
              <a:gd name="connsiteX0" fmla="*/ 350681 w 4082004"/>
              <a:gd name="connsiteY0" fmla="*/ 0 h 3428999"/>
              <a:gd name="connsiteX1" fmla="*/ 4082004 w 4082004"/>
              <a:gd name="connsiteY1" fmla="*/ 0 h 3428999"/>
              <a:gd name="connsiteX2" fmla="*/ 4082004 w 4082004"/>
              <a:gd name="connsiteY2" fmla="*/ 2444823 h 3428999"/>
              <a:gd name="connsiteX3" fmla="*/ 4081788 w 4082004"/>
              <a:gd name="connsiteY3" fmla="*/ 2445178 h 3428999"/>
              <a:gd name="connsiteX4" fmla="*/ 2231442 w 4082004"/>
              <a:gd name="connsiteY4" fmla="*/ 3428999 h 3428999"/>
              <a:gd name="connsiteX5" fmla="*/ 0 w 4082004"/>
              <a:gd name="connsiteY5" fmla="*/ 1197557 h 3428999"/>
              <a:gd name="connsiteX6" fmla="*/ 269323 w 4082004"/>
              <a:gd name="connsiteY6" fmla="*/ 1339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2004" h="3428999">
                <a:moveTo>
                  <a:pt x="350681" y="0"/>
                </a:moveTo>
                <a:lnTo>
                  <a:pt x="4082004" y="0"/>
                </a:lnTo>
                <a:lnTo>
                  <a:pt x="4082004" y="2444823"/>
                </a:lnTo>
                <a:lnTo>
                  <a:pt x="4081788" y="2445178"/>
                </a:lnTo>
                <a:cubicBezTo>
                  <a:pt x="3680782" y="3038745"/>
                  <a:pt x="3001686" y="3428999"/>
                  <a:pt x="2231442" y="3428999"/>
                </a:cubicBezTo>
                <a:cubicBezTo>
                  <a:pt x="999051" y="3428999"/>
                  <a:pt x="0" y="2429948"/>
                  <a:pt x="0" y="1197557"/>
                </a:cubicBezTo>
                <a:cubicBezTo>
                  <a:pt x="0" y="812435"/>
                  <a:pt x="97564" y="450100"/>
                  <a:pt x="269323" y="13392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1BC8DB01-29C3-8146-B259-18734497A862}"/>
              </a:ext>
            </a:extLst>
          </p:cNvPr>
          <p:cNvPicPr>
            <a:picLocks noChangeAspect="1"/>
          </p:cNvPicPr>
          <p:nvPr/>
        </p:nvPicPr>
        <p:blipFill rotWithShape="1">
          <a:blip r:embed="rId4">
            <a:extLst/>
          </a:blip>
          <a:srcRect r="5296"/>
          <a:stretch/>
        </p:blipFill>
        <p:spPr>
          <a:xfrm>
            <a:off x="9146487" y="211666"/>
            <a:ext cx="2215988" cy="2319387"/>
          </a:xfrm>
          <a:prstGeom prst="rect">
            <a:avLst/>
          </a:prstGeom>
        </p:spPr>
      </p:pic>
      <p:pic>
        <p:nvPicPr>
          <p:cNvPr id="25" name="Picture 24">
            <a:extLst>
              <a:ext uri="{FF2B5EF4-FFF2-40B4-BE49-F238E27FC236}">
                <a16:creationId xmlns:a16="http://schemas.microsoft.com/office/drawing/2014/main" id="{E2F132AB-3991-EE49-B009-90DED8C2C39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778" b="93333" l="9778" r="92889">
                        <a14:foregroundMark x1="11111" y1="9778" x2="11111" y2="9778"/>
                        <a14:foregroundMark x1="16000" y1="6222" x2="16000" y2="6222"/>
                        <a14:foregroundMark x1="15556" y1="14222" x2="15556" y2="14222"/>
                        <a14:foregroundMark x1="20444" y1="15111" x2="20444" y2="15111"/>
                        <a14:foregroundMark x1="22667" y1="26222" x2="22667" y2="26222"/>
                        <a14:foregroundMark x1="45778" y1="22222" x2="45778" y2="22222"/>
                        <a14:foregroundMark x1="39556" y1="17333" x2="39556" y2="17333"/>
                        <a14:foregroundMark x1="48000" y1="15556" x2="48000" y2="15556"/>
                        <a14:foregroundMark x1="52000" y1="15111" x2="52000" y2="15111"/>
                        <a14:foregroundMark x1="70222" y1="14222" x2="70222" y2="14222"/>
                        <a14:foregroundMark x1="80000" y1="15111" x2="80000" y2="15111"/>
                        <a14:foregroundMark x1="83111" y1="14667" x2="83111" y2="14667"/>
                        <a14:foregroundMark x1="82667" y1="21778" x2="82667" y2="21778"/>
                        <a14:foregroundMark x1="90222" y1="12889" x2="90222" y2="12889"/>
                        <a14:foregroundMark x1="92000" y1="17333" x2="92000" y2="17333"/>
                        <a14:foregroundMark x1="21778" y1="46222" x2="21778" y2="46222"/>
                        <a14:foregroundMark x1="16889" y1="46667" x2="16889" y2="46667"/>
                        <a14:foregroundMark x1="19111" y1="39111" x2="19111" y2="39111"/>
                        <a14:foregroundMark x1="48444" y1="39111" x2="48444" y2="39111"/>
                        <a14:foregroundMark x1="48000" y1="44000" x2="48000" y2="44000"/>
                        <a14:foregroundMark x1="51556" y1="43556" x2="51556" y2="43556"/>
                        <a14:foregroundMark x1="52000" y1="51111" x2="52000" y2="51111"/>
                        <a14:foregroundMark x1="68889" y1="48000" x2="68889" y2="48000"/>
                        <a14:foregroundMark x1="74222" y1="46667" x2="74222" y2="46667"/>
                        <a14:foregroundMark x1="80889" y1="46222" x2="80889" y2="46222"/>
                        <a14:foregroundMark x1="79556" y1="54667" x2="79556" y2="54667"/>
                        <a14:foregroundMark x1="92889" y1="69333" x2="92889" y2="69333"/>
                        <a14:foregroundMark x1="89778" y1="78667" x2="89778" y2="78667"/>
                        <a14:foregroundMark x1="82667" y1="76889" x2="82667" y2="76889"/>
                        <a14:foregroundMark x1="79556" y1="77778" x2="79556" y2="77778"/>
                        <a14:foregroundMark x1="88000" y1="80889" x2="88000" y2="80889"/>
                        <a14:foregroundMark x1="85333" y1="93333" x2="85333" y2="93333"/>
                        <a14:foregroundMark x1="59111" y1="72889" x2="59111" y2="72889"/>
                        <a14:foregroundMark x1="59556" y1="78222" x2="59556" y2="78222"/>
                        <a14:foregroundMark x1="56889" y1="81778" x2="56889" y2="81778"/>
                        <a14:foregroundMark x1="49778" y1="78667" x2="49778" y2="78667"/>
                        <a14:foregroundMark x1="22667" y1="80000" x2="22667" y2="80000"/>
                        <a14:foregroundMark x1="16889" y1="80000" x2="16889" y2="80000"/>
                        <a14:foregroundMark x1="20889" y1="72889" x2="20889" y2="72889"/>
                        <a14:foregroundMark x1="26667" y1="84444" x2="26667" y2="84444"/>
                      </a14:backgroundRemoval>
                    </a14:imgEffect>
                  </a14:imgLayer>
                </a14:imgProps>
              </a:ext>
            </a:extLst>
          </a:blip>
          <a:stretch>
            <a:fillRect/>
          </a:stretch>
        </p:blipFill>
        <p:spPr>
          <a:xfrm>
            <a:off x="6521079" y="3434981"/>
            <a:ext cx="1735071" cy="1735071"/>
          </a:xfrm>
          <a:prstGeom prst="rect">
            <a:avLst/>
          </a:prstGeom>
        </p:spPr>
      </p:pic>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a:xfrm>
            <a:off x="805661" y="6223702"/>
            <a:ext cx="5309104" cy="314067"/>
          </a:xfrm>
        </p:spPr>
        <p:txBody>
          <a:bodyPr vert="horz" lIns="91440" tIns="45720" rIns="91440" bIns="45720" rtlCol="0" anchor="ctr">
            <a:normAutofit/>
          </a:bodyPr>
          <a:lstStyle/>
          <a:p>
            <a:pPr>
              <a:spcAft>
                <a:spcPts val="600"/>
              </a:spcAft>
              <a:defRPr/>
            </a:pPr>
            <a:r>
              <a:rPr lang="en-US" sz="1100" kern="1200">
                <a:solidFill>
                  <a:srgbClr val="898989"/>
                </a:solidFill>
                <a:latin typeface="+mn-lt"/>
                <a:ea typeface="+mn-ea"/>
                <a:cs typeface="+mn-cs"/>
              </a:rPr>
              <a:t>©2018 – Team Name – All Rights Reserved</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a:xfrm>
            <a:off x="8215720" y="6223702"/>
            <a:ext cx="570728" cy="314067"/>
          </a:xfrm>
        </p:spPr>
        <p:txBody>
          <a:bodyPr vert="horz" lIns="91440" tIns="45720" rIns="91440" bIns="45720" rtlCol="0" anchor="ctr">
            <a:normAutofit/>
          </a:bodyPr>
          <a:lstStyle/>
          <a:p>
            <a:pPr>
              <a:spcAft>
                <a:spcPts val="600"/>
              </a:spcAft>
              <a:defRPr/>
            </a:pPr>
            <a:fld id="{8699F50C-BE38-4BD0-BA84-9B090E1F2B9B}" type="slidenum">
              <a:rPr lang="en-US" sz="1100" smtClean="0">
                <a:solidFill>
                  <a:srgbClr val="898989"/>
                </a:solidFill>
              </a:rPr>
              <a:pPr>
                <a:spcAft>
                  <a:spcPts val="600"/>
                </a:spcAft>
                <a:defRPr/>
              </a:pPr>
              <a:t>21</a:t>
            </a:fld>
            <a:endParaRPr lang="en-US" sz="1100">
              <a:solidFill>
                <a:srgbClr val="898989"/>
              </a:solidFill>
            </a:endParaRPr>
          </a:p>
        </p:txBody>
      </p:sp>
      <p:sp>
        <p:nvSpPr>
          <p:cNvPr id="40" name="Freeform 79">
            <a:extLst>
              <a:ext uri="{FF2B5EF4-FFF2-40B4-BE49-F238E27FC236}">
                <a16:creationId xmlns:a16="http://schemas.microsoft.com/office/drawing/2014/main" id="{1FCEDCAD-7B1A-4AE2-818E-D93A4875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23618" y="4326947"/>
            <a:ext cx="3068382" cy="2540529"/>
          </a:xfrm>
          <a:custGeom>
            <a:avLst/>
            <a:gdLst>
              <a:gd name="connsiteX0" fmla="*/ 1612418 w 3068382"/>
              <a:gd name="connsiteY0" fmla="*/ 0 h 2540529"/>
              <a:gd name="connsiteX1" fmla="*/ 3030226 w 3068382"/>
              <a:gd name="connsiteY1" fmla="*/ 843844 h 2540529"/>
              <a:gd name="connsiteX2" fmla="*/ 3068382 w 3068382"/>
              <a:gd name="connsiteY2" fmla="*/ 923051 h 2540529"/>
              <a:gd name="connsiteX3" fmla="*/ 3068382 w 3068382"/>
              <a:gd name="connsiteY3" fmla="*/ 2301785 h 2540529"/>
              <a:gd name="connsiteX4" fmla="*/ 3030226 w 3068382"/>
              <a:gd name="connsiteY4" fmla="*/ 2380992 h 2540529"/>
              <a:gd name="connsiteX5" fmla="*/ 2949460 w 3068382"/>
              <a:gd name="connsiteY5" fmla="*/ 2513937 h 2540529"/>
              <a:gd name="connsiteX6" fmla="*/ 2929575 w 3068382"/>
              <a:gd name="connsiteY6" fmla="*/ 2540529 h 2540529"/>
              <a:gd name="connsiteX7" fmla="*/ 295261 w 3068382"/>
              <a:gd name="connsiteY7" fmla="*/ 2540529 h 2540529"/>
              <a:gd name="connsiteX8" fmla="*/ 275376 w 3068382"/>
              <a:gd name="connsiteY8" fmla="*/ 2513937 h 2540529"/>
              <a:gd name="connsiteX9" fmla="*/ 0 w 3068382"/>
              <a:gd name="connsiteY9" fmla="*/ 1612418 h 2540529"/>
              <a:gd name="connsiteX10" fmla="*/ 1612418 w 3068382"/>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8382" h="2540529">
                <a:moveTo>
                  <a:pt x="1612418" y="0"/>
                </a:moveTo>
                <a:cubicBezTo>
                  <a:pt x="2224646" y="0"/>
                  <a:pt x="2757180" y="341213"/>
                  <a:pt x="3030226" y="843844"/>
                </a:cubicBezTo>
                <a:lnTo>
                  <a:pt x="3068382" y="923051"/>
                </a:lnTo>
                <a:lnTo>
                  <a:pt x="3068382" y="2301785"/>
                </a:lnTo>
                <a:lnTo>
                  <a:pt x="3030226" y="2380992"/>
                </a:lnTo>
                <a:cubicBezTo>
                  <a:pt x="3005403"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Picture 14">
            <a:extLst>
              <a:ext uri="{FF2B5EF4-FFF2-40B4-BE49-F238E27FC236}">
                <a16:creationId xmlns:a16="http://schemas.microsoft.com/office/drawing/2014/main" id="{5AD05762-8B5B-6C40-A306-6E6DDBEE0D64}"/>
              </a:ext>
            </a:extLst>
          </p:cNvPr>
          <p:cNvPicPr>
            <a:picLocks noChangeAspect="1"/>
          </p:cNvPicPr>
          <p:nvPr/>
        </p:nvPicPr>
        <p:blipFill>
          <a:blip r:embed="rId7"/>
          <a:stretch>
            <a:fillRect/>
          </a:stretch>
        </p:blipFill>
        <p:spPr>
          <a:xfrm>
            <a:off x="9871124" y="5020464"/>
            <a:ext cx="1683198" cy="1629594"/>
          </a:xfrm>
          <a:prstGeom prst="rect">
            <a:avLst/>
          </a:prstGeom>
        </p:spPr>
      </p:pic>
      <p:pic>
        <p:nvPicPr>
          <p:cNvPr id="31" name="Picture 30">
            <a:extLst>
              <a:ext uri="{FF2B5EF4-FFF2-40B4-BE49-F238E27FC236}">
                <a16:creationId xmlns:a16="http://schemas.microsoft.com/office/drawing/2014/main" id="{499211C3-E861-154A-83FA-E2E58C0AAB59}"/>
              </a:ext>
            </a:extLst>
          </p:cNvPr>
          <p:cNvPicPr>
            <a:picLocks noChangeAspect="1"/>
          </p:cNvPicPr>
          <p:nvPr/>
        </p:nvPicPr>
        <p:blipFill rotWithShape="1">
          <a:blip r:embed="rId8"/>
          <a:srcRect l="32031" t="61251" r="32626"/>
          <a:stretch/>
        </p:blipFill>
        <p:spPr>
          <a:xfrm>
            <a:off x="8733611" y="3117782"/>
            <a:ext cx="1389731" cy="1432271"/>
          </a:xfrm>
          <a:prstGeom prst="rect">
            <a:avLst/>
          </a:prstGeom>
        </p:spPr>
      </p:pic>
    </p:spTree>
    <p:extLst>
      <p:ext uri="{BB962C8B-B14F-4D97-AF65-F5344CB8AC3E}">
        <p14:creationId xmlns:p14="http://schemas.microsoft.com/office/powerpoint/2010/main" val="881353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Building image">
            <a:extLst>
              <a:ext uri="{FF2B5EF4-FFF2-40B4-BE49-F238E27FC236}">
                <a16:creationId xmlns:a16="http://schemas.microsoft.com/office/drawing/2014/main" id="{257F6BCE-75BB-4ECD-BEA5-21C36A9CC0E9}"/>
              </a:ext>
            </a:extLst>
          </p:cNvPr>
          <p:cNvPicPr>
            <a:picLocks noGrp="1" noChangeAspect="1"/>
          </p:cNvPicPr>
          <p:nvPr>
            <p:ph type="pic" sz="quarter" idx="13"/>
          </p:nvPr>
        </p:nvPicPr>
        <p:blipFill>
          <a:blip r:embed="rId2"/>
          <a:srcRect l="20784" r="20784"/>
          <a:stretch>
            <a:fillRect/>
          </a:stretch>
        </p:blipFill>
        <p:spPr/>
      </p:pic>
      <p:sp>
        <p:nvSpPr>
          <p:cNvPr id="18" name="Hexagon 17" descr="Solid dark colored hexagon in the middle of image accent">
            <a:extLst>
              <a:ext uri="{FF2B5EF4-FFF2-40B4-BE49-F238E27FC236}">
                <a16:creationId xmlns:a16="http://schemas.microsoft.com/office/drawing/2014/main" id="{0E6B042D-E9CB-40E0-AAE9-6AD11F53E044}"/>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9" name="Group 18" descr="Company name and logo group of information&#10;">
            <a:extLst>
              <a:ext uri="{FF2B5EF4-FFF2-40B4-BE49-F238E27FC236}">
                <a16:creationId xmlns:a16="http://schemas.microsoft.com/office/drawing/2014/main" id="{5B07AEC6-55AE-4E18-BEEA-A226E87C7897}"/>
              </a:ext>
            </a:extLst>
          </p:cNvPr>
          <p:cNvGrpSpPr/>
          <p:nvPr/>
        </p:nvGrpSpPr>
        <p:grpSpPr>
          <a:xfrm>
            <a:off x="3238428" y="2855631"/>
            <a:ext cx="1338828" cy="1169551"/>
            <a:chOff x="3238428" y="2902286"/>
            <a:chExt cx="1338828" cy="1169551"/>
          </a:xfrm>
        </p:grpSpPr>
        <p:sp>
          <p:nvSpPr>
            <p:cNvPr id="20" name="TextBox 19">
              <a:extLst>
                <a:ext uri="{FF2B5EF4-FFF2-40B4-BE49-F238E27FC236}">
                  <a16:creationId xmlns:a16="http://schemas.microsoft.com/office/drawing/2014/main" id="{94DF2E04-7632-4FED-B0BF-8FB243D982A3}"/>
                </a:ext>
              </a:extLst>
            </p:cNvPr>
            <p:cNvSpPr txBox="1"/>
            <p:nvPr/>
          </p:nvSpPr>
          <p:spPr>
            <a:xfrm>
              <a:off x="3238428" y="2902286"/>
              <a:ext cx="1338828" cy="1015663"/>
            </a:xfrm>
            <a:prstGeom prst="rect">
              <a:avLst/>
            </a:prstGeom>
            <a:noFill/>
          </p:spPr>
          <p:txBody>
            <a:bodyPr wrap="none" rtlCol="0">
              <a:spAutoFit/>
            </a:bodyPr>
            <a:lstStyle/>
            <a:p>
              <a:r>
                <a:rPr lang="en-US" altLang="zh-CN" sz="6000" b="1" dirty="0">
                  <a:solidFill>
                    <a:schemeClr val="bg1"/>
                  </a:solidFill>
                  <a:latin typeface="Arial Black" panose="020B0A04020102020204" pitchFamily="34" charset="0"/>
                </a:rPr>
                <a:t>CP</a:t>
              </a:r>
              <a:endParaRPr lang="en-IN" sz="6000" b="1" dirty="0">
                <a:solidFill>
                  <a:schemeClr val="bg1"/>
                </a:solidFill>
                <a:latin typeface="Arial Black" panose="020B0A04020102020204" pitchFamily="34" charset="0"/>
              </a:endParaRPr>
            </a:p>
          </p:txBody>
        </p:sp>
        <p:sp>
          <p:nvSpPr>
            <p:cNvPr id="21" name="TextBox 20">
              <a:extLst>
                <a:ext uri="{FF2B5EF4-FFF2-40B4-BE49-F238E27FC236}">
                  <a16:creationId xmlns:a16="http://schemas.microsoft.com/office/drawing/2014/main" id="{FC9A1C71-347B-44A9-88B4-692D9731582D}"/>
                </a:ext>
              </a:extLst>
            </p:cNvPr>
            <p:cNvSpPr txBox="1"/>
            <p:nvPr/>
          </p:nvSpPr>
          <p:spPr>
            <a:xfrm>
              <a:off x="3297740" y="3764060"/>
              <a:ext cx="1176925" cy="307777"/>
            </a:xfrm>
            <a:prstGeom prst="rect">
              <a:avLst/>
            </a:prstGeom>
            <a:noFill/>
          </p:spPr>
          <p:txBody>
            <a:bodyPr wrap="none" rtlCol="0">
              <a:spAutoFit/>
            </a:bodyPr>
            <a:lstStyle/>
            <a:p>
              <a:pPr algn="ctr"/>
              <a:r>
                <a:rPr lang="en-US" altLang="zh-CN" sz="1400" dirty="0" err="1">
                  <a:solidFill>
                    <a:schemeClr val="bg1"/>
                  </a:solidFill>
                  <a:cs typeface="Calibri Light" panose="020F0302020204030204" pitchFamily="34" charset="0"/>
                </a:rPr>
                <a:t>Cyberpunkies</a:t>
              </a:r>
              <a:endParaRPr lang="en-IN" sz="1400" dirty="0">
                <a:solidFill>
                  <a:schemeClr val="bg1"/>
                </a:solidFill>
                <a:cs typeface="Calibri Light" panose="020F0302020204030204" pitchFamily="34" charset="0"/>
              </a:endParaRPr>
            </a:p>
          </p:txBody>
        </p:sp>
      </p:grpSp>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p:txBody>
          <a:bodyPr/>
          <a:lstStyle/>
          <a:p>
            <a:r>
              <a:rPr lang="en-IN" dirty="0"/>
              <a:t>Thank </a:t>
            </a:r>
            <a:r>
              <a:rPr lang="en-IN" b="0" dirty="0"/>
              <a:t>You.</a:t>
            </a:r>
            <a:endParaRPr lang="en-IN" dirty="0"/>
          </a:p>
        </p:txBody>
      </p:sp>
      <p:sp>
        <p:nvSpPr>
          <p:cNvPr id="3" name="Subtitle 2">
            <a:extLst>
              <a:ext uri="{FF2B5EF4-FFF2-40B4-BE49-F238E27FC236}">
                <a16:creationId xmlns:a16="http://schemas.microsoft.com/office/drawing/2014/main" id="{5C9205DF-8F5E-49F7-B00E-6F58293F5130}"/>
              </a:ext>
            </a:extLst>
          </p:cNvPr>
          <p:cNvSpPr>
            <a:spLocks noGrp="1"/>
          </p:cNvSpPr>
          <p:nvPr>
            <p:ph type="subTitle" idx="1"/>
          </p:nvPr>
        </p:nvSpPr>
        <p:spPr/>
        <p:txBody>
          <a:bodyPr/>
          <a:lstStyle/>
          <a:p>
            <a:r>
              <a:rPr lang="en-IN" dirty="0"/>
              <a:t>“</a:t>
            </a:r>
            <a:r>
              <a:rPr lang="en-US" altLang="zh-CN" dirty="0"/>
              <a:t>Socialite</a:t>
            </a:r>
            <a:r>
              <a:rPr lang="en-IN" dirty="0"/>
              <a:t>” by </a:t>
            </a:r>
            <a:r>
              <a:rPr lang="en-US" altLang="zh-CN" dirty="0" err="1"/>
              <a:t>Cyberpunkies</a:t>
            </a:r>
            <a:endParaRPr lang="en-IN" dirty="0"/>
          </a:p>
        </p:txBody>
      </p:sp>
    </p:spTree>
    <p:extLst>
      <p:ext uri="{BB962C8B-B14F-4D97-AF65-F5344CB8AC3E}">
        <p14:creationId xmlns:p14="http://schemas.microsoft.com/office/powerpoint/2010/main" val="1107164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3">
            <a:extLst>
              <a:ext uri="{FF2B5EF4-FFF2-40B4-BE49-F238E27FC236}">
                <a16:creationId xmlns:a16="http://schemas.microsoft.com/office/drawing/2014/main" id="{92896B42-4638-40D0-8887-7AB8D1D86B3D}"/>
              </a:ext>
            </a:extLst>
          </p:cNvPr>
          <p:cNvSpPr>
            <a:spLocks noGrp="1"/>
          </p:cNvSpPr>
          <p:nvPr>
            <p:ph type="title"/>
          </p:nvPr>
        </p:nvSpPr>
        <p:spPr>
          <a:xfrm>
            <a:off x="518678" y="-223232"/>
            <a:ext cx="8333222" cy="1147969"/>
          </a:xfrm>
        </p:spPr>
        <p:txBody>
          <a:bodyPr/>
          <a:lstStyle/>
          <a:p>
            <a:r>
              <a:rPr lang="en-ZA" dirty="0"/>
              <a:t>The </a:t>
            </a:r>
            <a:r>
              <a:rPr lang="en-ZA" b="0" dirty="0"/>
              <a:t>Pro</a:t>
            </a:r>
            <a:r>
              <a:rPr lang="en-US" altLang="zh-CN" b="0" dirty="0" err="1"/>
              <a:t>blem</a:t>
            </a:r>
            <a:endParaRPr lang="en-IN" b="0" dirty="0"/>
          </a:p>
        </p:txBody>
      </p:sp>
      <p:sp>
        <p:nvSpPr>
          <p:cNvPr id="33" name="Text Placeholder 32">
            <a:extLst>
              <a:ext uri="{FF2B5EF4-FFF2-40B4-BE49-F238E27FC236}">
                <a16:creationId xmlns:a16="http://schemas.microsoft.com/office/drawing/2014/main" id="{7CFD0302-279C-8A48-9E27-AD5B08D6501E}"/>
              </a:ext>
            </a:extLst>
          </p:cNvPr>
          <p:cNvSpPr>
            <a:spLocks noGrp="1"/>
          </p:cNvSpPr>
          <p:nvPr>
            <p:ph type="body" sz="quarter" idx="19"/>
          </p:nvPr>
        </p:nvSpPr>
        <p:spPr>
          <a:xfrm>
            <a:off x="518678" y="540995"/>
            <a:ext cx="10344004" cy="4083888"/>
          </a:xfrm>
        </p:spPr>
        <p:txBody>
          <a:bodyPr/>
          <a:lstStyle/>
          <a:p>
            <a:pPr>
              <a:buClr>
                <a:schemeClr val="accent2"/>
              </a:buClr>
            </a:pPr>
            <a:endParaRPr lang="en-IN" dirty="0"/>
          </a:p>
          <a:p>
            <a:pPr marL="342900" indent="-342900">
              <a:buClr>
                <a:schemeClr val="accent2"/>
              </a:buClr>
              <a:buFont typeface="Arial" charset="0"/>
              <a:buChar char="•"/>
            </a:pPr>
            <a:r>
              <a:rPr lang="en-US" altLang="zh-CN" dirty="0"/>
              <a:t>Hermits:</a:t>
            </a:r>
            <a:r>
              <a:rPr lang="zh-CN" altLang="en-US" dirty="0"/>
              <a:t> </a:t>
            </a:r>
            <a:r>
              <a:rPr lang="en-US" altLang="zh-CN" dirty="0"/>
              <a:t>People</a:t>
            </a:r>
            <a:r>
              <a:rPr lang="zh-CN" altLang="en-US" dirty="0"/>
              <a:t> </a:t>
            </a:r>
            <a:r>
              <a:rPr lang="en-US" altLang="zh-CN" dirty="0"/>
              <a:t>who</a:t>
            </a:r>
            <a:r>
              <a:rPr lang="zh-CN" altLang="en-US" dirty="0"/>
              <a:t> </a:t>
            </a:r>
            <a:r>
              <a:rPr lang="en-US" altLang="zh-CN" dirty="0"/>
              <a:t>withdraw</a:t>
            </a:r>
            <a:r>
              <a:rPr lang="zh-CN" altLang="en-US" dirty="0"/>
              <a:t> </a:t>
            </a:r>
            <a:r>
              <a:rPr lang="en-US" altLang="zh-CN" dirty="0"/>
              <a:t>from</a:t>
            </a:r>
            <a:r>
              <a:rPr lang="zh-CN" altLang="en-US" dirty="0"/>
              <a:t> </a:t>
            </a:r>
            <a:r>
              <a:rPr lang="en-US" altLang="zh-CN" dirty="0"/>
              <a:t>the</a:t>
            </a:r>
            <a:r>
              <a:rPr lang="zh-CN" altLang="en-US" dirty="0"/>
              <a:t> </a:t>
            </a:r>
            <a:r>
              <a:rPr lang="en-US" altLang="zh-CN" dirty="0"/>
              <a:t>society</a:t>
            </a:r>
            <a:r>
              <a:rPr lang="zh-CN" altLang="en-US" dirty="0"/>
              <a:t>  </a:t>
            </a:r>
            <a:r>
              <a:rPr lang="en-US" altLang="zh-CN" dirty="0"/>
              <a:t>dramatically</a:t>
            </a:r>
            <a:r>
              <a:rPr lang="zh-CN" altLang="en-US" dirty="0"/>
              <a:t> </a:t>
            </a:r>
            <a:r>
              <a:rPr lang="en-US" altLang="zh-CN" dirty="0"/>
              <a:t>increased</a:t>
            </a:r>
            <a:r>
              <a:rPr lang="zh-CN" altLang="en-US" dirty="0"/>
              <a:t> </a:t>
            </a:r>
            <a:r>
              <a:rPr lang="en-US" altLang="zh-CN" dirty="0"/>
              <a:t>in</a:t>
            </a:r>
            <a:r>
              <a:rPr lang="zh-CN" altLang="en-US" dirty="0"/>
              <a:t> </a:t>
            </a:r>
            <a:r>
              <a:rPr lang="en-US" altLang="zh-CN" dirty="0"/>
              <a:t>recently</a:t>
            </a:r>
            <a:r>
              <a:rPr lang="zh-CN" altLang="en-US" dirty="0"/>
              <a:t> </a:t>
            </a:r>
            <a:r>
              <a:rPr lang="en-US" altLang="zh-CN" dirty="0"/>
              <a:t>years.</a:t>
            </a:r>
            <a:endParaRPr lang="en-IN" dirty="0"/>
          </a:p>
          <a:p>
            <a:pPr>
              <a:buClr>
                <a:schemeClr val="accent2"/>
              </a:buClr>
            </a:pPr>
            <a:endParaRPr lang="en-US" dirty="0">
              <a:hlinkClick r:id="rId3"/>
            </a:endParaRPr>
          </a:p>
          <a:p>
            <a:pPr>
              <a:buClr>
                <a:schemeClr val="accent2"/>
              </a:buClr>
            </a:pPr>
            <a:r>
              <a:rPr lang="en-IN" dirty="0"/>
              <a:t> </a:t>
            </a:r>
            <a:endParaRPr lang="en-US" dirty="0">
              <a:hlinkClick r:id="rId3"/>
            </a:endParaRPr>
          </a:p>
        </p:txBody>
      </p:sp>
      <p:sp>
        <p:nvSpPr>
          <p:cNvPr id="3" name="Footer Placeholder 2">
            <a:extLst>
              <a:ext uri="{FF2B5EF4-FFF2-40B4-BE49-F238E27FC236}">
                <a16:creationId xmlns:a16="http://schemas.microsoft.com/office/drawing/2014/main" id="{B04C11C9-3DF6-471E-87C0-4DCED41031D4}"/>
              </a:ext>
            </a:extLst>
          </p:cNvPr>
          <p:cNvSpPr>
            <a:spLocks noGrp="1"/>
          </p:cNvSpPr>
          <p:nvPr>
            <p:ph type="ftr" sz="quarter" idx="17"/>
          </p:nvPr>
        </p:nvSpPr>
        <p:spPr>
          <a:xfrm>
            <a:off x="338530" y="6453333"/>
            <a:ext cx="4114800" cy="365125"/>
          </a:xfrm>
        </p:spPr>
        <p:txBody>
          <a:bodyPr/>
          <a:lstStyle/>
          <a:p>
            <a:r>
              <a:rPr lang="de-DE" dirty="0"/>
              <a:t>©2018 </a:t>
            </a:r>
            <a:r>
              <a:rPr lang="mr-IN" dirty="0"/>
              <a:t>–</a:t>
            </a:r>
            <a:r>
              <a:rPr lang="de-DE" dirty="0"/>
              <a:t> Team Name </a:t>
            </a:r>
            <a:r>
              <a:rPr lang="mr-IN" dirty="0"/>
              <a:t>–</a:t>
            </a:r>
            <a:r>
              <a:rPr lang="de-DE" dirty="0"/>
              <a:t> All </a:t>
            </a:r>
            <a:r>
              <a:rPr lang="de-DE" dirty="0" err="1"/>
              <a:t>Rights</a:t>
            </a:r>
            <a:r>
              <a:rPr lang="de-DE" dirty="0"/>
              <a:t> </a:t>
            </a:r>
            <a:r>
              <a:rPr lang="de-DE" dirty="0" err="1"/>
              <a:t>Reserved</a:t>
            </a:r>
            <a:endParaRPr lang="en-IN" dirty="0"/>
          </a:p>
        </p:txBody>
      </p:sp>
      <p:sp>
        <p:nvSpPr>
          <p:cNvPr id="4" name="Slide Number Placeholder 3">
            <a:extLst>
              <a:ext uri="{FF2B5EF4-FFF2-40B4-BE49-F238E27FC236}">
                <a16:creationId xmlns:a16="http://schemas.microsoft.com/office/drawing/2014/main" id="{B2228214-87DB-4B3A-BD81-9A709A69BAAC}"/>
              </a:ext>
            </a:extLst>
          </p:cNvPr>
          <p:cNvSpPr>
            <a:spLocks noGrp="1"/>
          </p:cNvSpPr>
          <p:nvPr>
            <p:ph type="sldNum" sz="quarter" idx="18"/>
          </p:nvPr>
        </p:nvSpPr>
        <p:spPr/>
        <p:txBody>
          <a:bodyPr/>
          <a:lstStyle/>
          <a:p>
            <a:fld id="{8699F50C-BE38-4BD0-BA84-9B090E1F2B9B}" type="slidenum">
              <a:rPr lang="en-IN" smtClean="0"/>
              <a:pPr/>
              <a:t>3</a:t>
            </a:fld>
            <a:endParaRPr lang="en-IN" dirty="0"/>
          </a:p>
        </p:txBody>
      </p:sp>
      <p:grpSp>
        <p:nvGrpSpPr>
          <p:cNvPr id="14" name="Group 13">
            <a:extLst>
              <a:ext uri="{FF2B5EF4-FFF2-40B4-BE49-F238E27FC236}">
                <a16:creationId xmlns:a16="http://schemas.microsoft.com/office/drawing/2014/main" id="{2C0D3D61-F25B-5446-9A36-1861D1F4B094}"/>
              </a:ext>
            </a:extLst>
          </p:cNvPr>
          <p:cNvGrpSpPr/>
          <p:nvPr/>
        </p:nvGrpSpPr>
        <p:grpSpPr>
          <a:xfrm>
            <a:off x="107641" y="2028300"/>
            <a:ext cx="4889873" cy="4510925"/>
            <a:chOff x="240642" y="1845425"/>
            <a:chExt cx="4889873" cy="4510925"/>
          </a:xfrm>
        </p:grpSpPr>
        <p:pic>
          <p:nvPicPr>
            <p:cNvPr id="8" name="Picture 7" descr="A screenshot of a computer&#13;&#10;&#13;&#10;Description automatically generated">
              <a:extLst>
                <a:ext uri="{FF2B5EF4-FFF2-40B4-BE49-F238E27FC236}">
                  <a16:creationId xmlns:a16="http://schemas.microsoft.com/office/drawing/2014/main" id="{FCFA644C-7BD7-5E49-8C92-9555D01C60B1}"/>
                </a:ext>
              </a:extLst>
            </p:cNvPr>
            <p:cNvPicPr>
              <a:picLocks noChangeAspect="1"/>
            </p:cNvPicPr>
            <p:nvPr/>
          </p:nvPicPr>
          <p:blipFill rotWithShape="1">
            <a:blip r:embed="rId4"/>
            <a:srcRect l="25638" t="3703" r="14564" b="13551"/>
            <a:stretch/>
          </p:blipFill>
          <p:spPr>
            <a:xfrm>
              <a:off x="240642" y="1845425"/>
              <a:ext cx="4889873" cy="4510925"/>
            </a:xfrm>
            <a:prstGeom prst="rect">
              <a:avLst/>
            </a:prstGeom>
          </p:spPr>
        </p:pic>
        <p:pic>
          <p:nvPicPr>
            <p:cNvPr id="13" name="Picture 12">
              <a:extLst>
                <a:ext uri="{FF2B5EF4-FFF2-40B4-BE49-F238E27FC236}">
                  <a16:creationId xmlns:a16="http://schemas.microsoft.com/office/drawing/2014/main" id="{D85810E1-668E-684E-8997-7E072FB806D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043" b="89894" l="3627" r="89767">
                          <a14:foregroundMark x1="73446" y1="66489" x2="73446" y2="66489"/>
                          <a14:foregroundMark x1="74093" y1="66489" x2="74093" y2="66489"/>
                          <a14:foregroundMark x1="74611" y1="66489" x2="74611" y2="66489"/>
                          <a14:foregroundMark x1="67098" y1="48404" x2="67098" y2="48404"/>
                          <a14:foregroundMark x1="57383" y1="35106" x2="57383" y2="35106"/>
                          <a14:foregroundMark x1="47668" y1="46277" x2="47668" y2="46277"/>
                          <a14:foregroundMark x1="37435" y1="48404" x2="37435" y2="48404"/>
                          <a14:foregroundMark x1="28368" y1="46277" x2="28368" y2="46277"/>
                          <a14:foregroundMark x1="29404" y1="46277" x2="29404" y2="46277"/>
                          <a14:foregroundMark x1="19171" y1="44149" x2="19171" y2="44149"/>
                          <a14:foregroundMark x1="9456" y1="39894" x2="9456" y2="39894"/>
                          <a14:foregroundMark x1="3627" y1="72872" x2="3627" y2="72872"/>
                          <a14:foregroundMark x1="79922" y1="44149" x2="79922" y2="44149"/>
                          <a14:foregroundMark x1="81088" y1="44149" x2="81088" y2="44149"/>
                          <a14:backgroundMark x1="27979" y1="56383" x2="27979" y2="56383"/>
                          <a14:backgroundMark x1="27591" y1="46277" x2="27591" y2="46277"/>
                          <a14:backgroundMark x1="27591" y1="44149" x2="27591" y2="44149"/>
                          <a14:backgroundMark x1="27850" y1="47340" x2="27850" y2="47340"/>
                          <a14:backgroundMark x1="27850" y1="47872" x2="27850" y2="47872"/>
                          <a14:backgroundMark x1="27979" y1="47872" x2="27979" y2="47872"/>
                          <a14:backgroundMark x1="27720" y1="47872" x2="27720" y2="47872"/>
                          <a14:backgroundMark x1="27979" y1="47872" x2="27979" y2="47872"/>
                          <a14:backgroundMark x1="28109" y1="47340" x2="28109" y2="47340"/>
                          <a14:backgroundMark x1="28109" y1="46809" x2="28109" y2="46809"/>
                          <a14:backgroundMark x1="28238" y1="46809" x2="28238" y2="46809"/>
                          <a14:backgroundMark x1="27979" y1="47340" x2="27979" y2="47340"/>
                          <a14:backgroundMark x1="27850" y1="47340" x2="27850" y2="47340"/>
                          <a14:backgroundMark x1="27979" y1="47340" x2="27979" y2="47340"/>
                          <a14:backgroundMark x1="27850" y1="47872" x2="27850" y2="47872"/>
                          <a14:backgroundMark x1="27720" y1="46277" x2="27720" y2="46277"/>
                          <a14:backgroundMark x1="27850" y1="46809" x2="27850" y2="46809"/>
                          <a14:backgroundMark x1="28109" y1="49468" x2="28109" y2="49468"/>
                          <a14:backgroundMark x1="27850" y1="47340" x2="27850" y2="47340"/>
                          <a14:backgroundMark x1="27850" y1="47340" x2="27850" y2="47340"/>
                        </a14:backgroundRemoval>
                      </a14:imgEffect>
                    </a14:imgLayer>
                  </a14:imgProps>
                </a:ext>
              </a:extLst>
            </a:blip>
            <a:stretch>
              <a:fillRect/>
            </a:stretch>
          </p:blipFill>
          <p:spPr>
            <a:xfrm>
              <a:off x="869598" y="4347112"/>
              <a:ext cx="2854500" cy="695137"/>
            </a:xfrm>
            <a:prstGeom prst="rect">
              <a:avLst/>
            </a:prstGeom>
          </p:spPr>
        </p:pic>
      </p:grpSp>
      <p:grpSp>
        <p:nvGrpSpPr>
          <p:cNvPr id="21" name="Group 20">
            <a:extLst>
              <a:ext uri="{FF2B5EF4-FFF2-40B4-BE49-F238E27FC236}">
                <a16:creationId xmlns:a16="http://schemas.microsoft.com/office/drawing/2014/main" id="{F34E1A6E-145D-F643-A1EA-E25DD4939866}"/>
              </a:ext>
            </a:extLst>
          </p:cNvPr>
          <p:cNvGrpSpPr/>
          <p:nvPr/>
        </p:nvGrpSpPr>
        <p:grpSpPr>
          <a:xfrm>
            <a:off x="3970484" y="1939351"/>
            <a:ext cx="4138122" cy="4589071"/>
            <a:chOff x="4466466" y="1756476"/>
            <a:chExt cx="4138122" cy="4589071"/>
          </a:xfrm>
        </p:grpSpPr>
        <p:pic>
          <p:nvPicPr>
            <p:cNvPr id="19" name="Picture 18">
              <a:extLst>
                <a:ext uri="{FF2B5EF4-FFF2-40B4-BE49-F238E27FC236}">
                  <a16:creationId xmlns:a16="http://schemas.microsoft.com/office/drawing/2014/main" id="{DC077EFE-AD46-AD4A-B052-7ADC25409511}"/>
                </a:ext>
              </a:extLst>
            </p:cNvPr>
            <p:cNvPicPr>
              <a:picLocks noChangeAspect="1"/>
            </p:cNvPicPr>
            <p:nvPr/>
          </p:nvPicPr>
          <p:blipFill>
            <a:blip r:embed="rId7"/>
            <a:stretch>
              <a:fillRect/>
            </a:stretch>
          </p:blipFill>
          <p:spPr>
            <a:xfrm>
              <a:off x="4466466" y="1756476"/>
              <a:ext cx="4138122" cy="4589071"/>
            </a:xfrm>
            <a:prstGeom prst="rect">
              <a:avLst/>
            </a:prstGeom>
          </p:spPr>
        </p:pic>
        <p:pic>
          <p:nvPicPr>
            <p:cNvPr id="20" name="Picture 19">
              <a:extLst>
                <a:ext uri="{FF2B5EF4-FFF2-40B4-BE49-F238E27FC236}">
                  <a16:creationId xmlns:a16="http://schemas.microsoft.com/office/drawing/2014/main" id="{09B49AD5-80B1-8B41-A4B8-28B7A7B1E7B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574" b="89894" l="6162" r="89987">
                          <a14:foregroundMark x1="87805" y1="51596" x2="87805" y2="51596"/>
                          <a14:foregroundMark x1="68935" y1="42021" x2="68935" y2="42021"/>
                          <a14:foregroundMark x1="57125" y1="43085" x2="57125" y2="43085"/>
                          <a14:foregroundMark x1="49679" y1="50532" x2="49679" y2="50532"/>
                          <a14:foregroundMark x1="40693" y1="55319" x2="40693" y2="55319"/>
                          <a14:foregroundMark x1="26187" y1="52128" x2="26187" y2="52128"/>
                          <a14:foregroundMark x1="25417" y1="39894" x2="25417" y2="39894"/>
                          <a14:foregroundMark x1="21823" y1="50532" x2="21823" y2="50532"/>
                          <a14:foregroundMark x1="11425" y1="51596" x2="11425" y2="51596"/>
                          <a14:foregroundMark x1="6162" y1="46277" x2="6162" y2="46277"/>
                          <a14:foregroundMark x1="73171" y1="27128" x2="73171" y2="27128"/>
                        </a14:backgroundRemoval>
                      </a14:imgEffect>
                    </a14:imgLayer>
                  </a14:imgProps>
                </a:ext>
              </a:extLst>
            </a:blip>
            <a:stretch>
              <a:fillRect/>
            </a:stretch>
          </p:blipFill>
          <p:spPr>
            <a:xfrm>
              <a:off x="5097185" y="4319686"/>
              <a:ext cx="2876684" cy="695137"/>
            </a:xfrm>
            <a:prstGeom prst="rect">
              <a:avLst/>
            </a:prstGeom>
          </p:spPr>
        </p:pic>
      </p:grpSp>
      <p:grpSp>
        <p:nvGrpSpPr>
          <p:cNvPr id="26" name="Group 25">
            <a:extLst>
              <a:ext uri="{FF2B5EF4-FFF2-40B4-BE49-F238E27FC236}">
                <a16:creationId xmlns:a16="http://schemas.microsoft.com/office/drawing/2014/main" id="{5BBB0F4F-128E-094E-AF6A-91F40EBE1BF4}"/>
              </a:ext>
            </a:extLst>
          </p:cNvPr>
          <p:cNvGrpSpPr/>
          <p:nvPr/>
        </p:nvGrpSpPr>
        <p:grpSpPr>
          <a:xfrm>
            <a:off x="7955482" y="1955346"/>
            <a:ext cx="4128877" cy="4656832"/>
            <a:chOff x="7955482" y="1772471"/>
            <a:chExt cx="4128877" cy="4656832"/>
          </a:xfrm>
        </p:grpSpPr>
        <p:pic>
          <p:nvPicPr>
            <p:cNvPr id="24" name="Picture 23">
              <a:extLst>
                <a:ext uri="{FF2B5EF4-FFF2-40B4-BE49-F238E27FC236}">
                  <a16:creationId xmlns:a16="http://schemas.microsoft.com/office/drawing/2014/main" id="{137CE78A-4EAF-2D49-B90D-88C274722DA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599" b="99564" l="6230" r="95574">
                          <a14:foregroundMark x1="6557" y1="47238" x2="6557" y2="47238"/>
                          <a14:foregroundMark x1="43279" y1="11628" x2="43279" y2="11628"/>
                          <a14:foregroundMark x1="44918" y1="38372" x2="44918" y2="38372"/>
                          <a14:foregroundMark x1="44918" y1="37936" x2="44918" y2="37936"/>
                          <a14:foregroundMark x1="44918" y1="37936" x2="44918" y2="37936"/>
                          <a14:foregroundMark x1="45246" y1="37645" x2="45246" y2="37645"/>
                          <a14:foregroundMark x1="45246" y1="40552" x2="45246" y2="40552"/>
                          <a14:foregroundMark x1="46066" y1="40552" x2="46066" y2="40552"/>
                          <a14:foregroundMark x1="46066" y1="40552" x2="46066" y2="40552"/>
                          <a14:foregroundMark x1="38852" y1="36919" x2="49180" y2="41570"/>
                          <a14:foregroundMark x1="49180" y1="41570" x2="52131" y2="48692"/>
                          <a14:foregroundMark x1="36885" y1="32558" x2="48361" y2="33430"/>
                          <a14:foregroundMark x1="48361" y1="33430" x2="53934" y2="43023"/>
                          <a14:foregroundMark x1="53934" y1="43023" x2="45082" y2="52616"/>
                          <a14:foregroundMark x1="45082" y1="52616" x2="32623" y2="47529"/>
                          <a14:foregroundMark x1="32623" y1="47529" x2="34590" y2="20640"/>
                          <a14:foregroundMark x1="34590" y1="20640" x2="35246" y2="19477"/>
                          <a14:foregroundMark x1="34098" y1="34448" x2="34918" y2="22529"/>
                          <a14:foregroundMark x1="34918" y1="22529" x2="42623" y2="14244"/>
                          <a14:foregroundMark x1="42623" y1="14244" x2="54590" y2="15988"/>
                          <a14:foregroundMark x1="54590" y1="15988" x2="60492" y2="26017"/>
                          <a14:foregroundMark x1="60492" y1="26017" x2="61311" y2="55378"/>
                          <a14:foregroundMark x1="61311" y1="55378" x2="46885" y2="58721"/>
                          <a14:foregroundMark x1="46885" y1="58721" x2="35738" y2="51744"/>
                          <a14:foregroundMark x1="35738" y1="51744" x2="35574" y2="50145"/>
                          <a14:foregroundMark x1="19508" y1="39826" x2="6066" y2="6250"/>
                          <a14:foregroundMark x1="6066" y1="6250" x2="42623" y2="727"/>
                          <a14:foregroundMark x1="42623" y1="727" x2="50536" y2="2368"/>
                          <a14:foregroundMark x1="63344" y1="14285" x2="64262" y2="21512"/>
                          <a14:foregroundMark x1="63204" y1="13183" x2="63320" y2="14100"/>
                          <a14:foregroundMark x1="64262" y1="21512" x2="57705" y2="42878"/>
                          <a14:foregroundMark x1="57705" y1="42878" x2="40820" y2="59012"/>
                          <a14:foregroundMark x1="35574" y1="57267" x2="20000" y2="45930"/>
                          <a14:foregroundMark x1="20000" y1="45930" x2="11148" y2="32994"/>
                          <a14:foregroundMark x1="11148" y1="32994" x2="5574" y2="9593"/>
                          <a14:foregroundMark x1="5574" y1="9593" x2="14098" y2="1163"/>
                          <a14:foregroundMark x1="14098" y1="1163" x2="45738" y2="291"/>
                          <a14:foregroundMark x1="45738" y1="291" x2="49633" y2="745"/>
                          <a14:foregroundMark x1="68033" y1="15230" x2="68033" y2="36192"/>
                          <a14:foregroundMark x1="68033" y1="36192" x2="53279" y2="55814"/>
                          <a14:foregroundMark x1="53279" y1="55814" x2="42787" y2="62645"/>
                          <a14:foregroundMark x1="42787" y1="62645" x2="42131" y2="62645"/>
                          <a14:foregroundMark x1="24426" y1="1890" x2="37705" y2="3779"/>
                          <a14:foregroundMark x1="37705" y1="3779" x2="25902" y2="3779"/>
                          <a14:foregroundMark x1="25902" y1="3779" x2="38033" y2="3052"/>
                          <a14:foregroundMark x1="38033" y1="3052" x2="39180" y2="3052"/>
                          <a14:foregroundMark x1="44918" y1="4360" x2="39180" y2="4070"/>
                          <a14:foregroundMark x1="38033" y1="5087" x2="12295" y2="7703"/>
                          <a14:foregroundMark x1="45738" y1="4070" x2="42951" y2="9448"/>
                          <a14:foregroundMark x1="40820" y1="6541" x2="40000" y2="7267"/>
                          <a14:foregroundMark x1="41311" y1="7994" x2="40820" y2="7994"/>
                          <a14:foregroundMark x1="46557" y1="89099" x2="50984" y2="92297"/>
                          <a14:foregroundMark x1="49344" y1="88663" x2="51803" y2="98692"/>
                          <a14:foregroundMark x1="49344" y1="88663" x2="50164" y2="97674"/>
                          <a14:foregroundMark x1="50164" y1="87936" x2="51967" y2="98547"/>
                          <a14:foregroundMark x1="51967" y1="98547" x2="52623" y2="98983"/>
                          <a14:foregroundMark x1="49344" y1="89099" x2="56066" y2="97674"/>
                          <a14:foregroundMark x1="56066" y1="97674" x2="57705" y2="97965"/>
                          <a14:foregroundMark x1="54590" y1="97965" x2="94098" y2="98256"/>
                          <a14:foregroundMark x1="52131" y1="97674" x2="65246" y2="97965"/>
                          <a14:foregroundMark x1="65246" y1="97965" x2="90328" y2="97238"/>
                          <a14:foregroundMark x1="90328" y1="97238" x2="67213" y2="99564"/>
                          <a14:foregroundMark x1="67213" y1="99564" x2="67049" y2="99709"/>
                          <a14:foregroundMark x1="52623" y1="96221" x2="64262" y2="97238"/>
                          <a14:foregroundMark x1="64262" y1="97238" x2="76393" y2="96512"/>
                          <a14:foregroundMark x1="76393" y1="96512" x2="89016" y2="96512"/>
                          <a14:foregroundMark x1="89016" y1="96512" x2="94754" y2="98983"/>
                          <a14:foregroundMark x1="57049" y1="98983" x2="77869" y2="95785"/>
                          <a14:foregroundMark x1="81475" y1="96512" x2="94426" y2="98983"/>
                          <a14:foregroundMark x1="86393" y1="96221" x2="95246" y2="98983"/>
                          <a14:foregroundMark x1="86393" y1="96221" x2="95574" y2="99419"/>
                          <a14:foregroundMark x1="86393" y1="95494" x2="95574" y2="97965"/>
                          <a14:foregroundMark x1="62131" y1="96948" x2="69016" y2="96221"/>
                          <a14:foregroundMark x1="91148" y1="96948" x2="93279" y2="96948"/>
                          <a14:foregroundMark x1="94098" y1="97965" x2="88361" y2="95494"/>
                          <a14:backgroundMark x1="51803" y1="1890" x2="64754" y2="2326"/>
                          <a14:backgroundMark x1="64754" y1="2326" x2="50656" y2="2180"/>
                          <a14:backgroundMark x1="50656" y1="2180" x2="60164" y2="436"/>
                          <a14:backgroundMark x1="51803" y1="4070" x2="69016" y2="10174"/>
                          <a14:backgroundMark x1="57049" y1="3779" x2="68689" y2="10465"/>
                          <a14:backgroundMark x1="58197" y1="10465" x2="75082" y2="12209"/>
                          <a14:backgroundMark x1="65410" y1="12645" x2="68197" y2="15116"/>
                        </a14:backgroundRemoval>
                      </a14:imgEffect>
                    </a14:imgLayer>
                  </a14:imgProps>
                </a:ext>
              </a:extLst>
            </a:blip>
            <a:stretch>
              <a:fillRect/>
            </a:stretch>
          </p:blipFill>
          <p:spPr>
            <a:xfrm>
              <a:off x="7955482" y="1772471"/>
              <a:ext cx="4128877" cy="4656832"/>
            </a:xfrm>
            <a:prstGeom prst="rect">
              <a:avLst/>
            </a:prstGeom>
          </p:spPr>
        </p:pic>
        <p:pic>
          <p:nvPicPr>
            <p:cNvPr id="25" name="Picture 24">
              <a:extLst>
                <a:ext uri="{FF2B5EF4-FFF2-40B4-BE49-F238E27FC236}">
                  <a16:creationId xmlns:a16="http://schemas.microsoft.com/office/drawing/2014/main" id="{DFBBE57B-F83B-7440-8CB2-1810D1875E46}"/>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8511" b="89894" l="3550" r="89941">
                          <a14:foregroundMark x1="88264" y1="30319" x2="88264" y2="30319"/>
                          <a14:foregroundMark x1="79980" y1="30319" x2="79980" y2="30319"/>
                          <a14:foregroundMark x1="74655" y1="34574" x2="74655" y2="34574"/>
                          <a14:foregroundMark x1="66469" y1="28191" x2="66469" y2="28191"/>
                          <a14:foregroundMark x1="60454" y1="47872" x2="60454" y2="47872"/>
                          <a14:foregroundMark x1="52268" y1="43617" x2="52268" y2="43617"/>
                          <a14:foregroundMark x1="45168" y1="43617" x2="45168" y2="43617"/>
                          <a14:foregroundMark x1="33235" y1="8511" x2="33235" y2="8511"/>
                          <a14:foregroundMark x1="27318" y1="42021" x2="27318" y2="42021"/>
                          <a14:foregroundMark x1="23373" y1="42553" x2="23373" y2="42553"/>
                          <a14:foregroundMark x1="15976" y1="44681" x2="15976" y2="44681"/>
                          <a14:foregroundMark x1="7988" y1="38298" x2="7988" y2="38298"/>
                          <a14:foregroundMark x1="4536" y1="39362" x2="4536" y2="39362"/>
                          <a14:foregroundMark x1="3550" y1="11170" x2="3550" y2="11170"/>
                          <a14:foregroundMark x1="7791" y1="8511" x2="7791" y2="8511"/>
                        </a14:backgroundRemoval>
                      </a14:imgEffect>
                    </a14:imgLayer>
                  </a14:imgProps>
                </a:ext>
              </a:extLst>
            </a:blip>
            <a:stretch>
              <a:fillRect/>
            </a:stretch>
          </p:blipFill>
          <p:spPr>
            <a:xfrm>
              <a:off x="8180747" y="4326263"/>
              <a:ext cx="3678346" cy="681981"/>
            </a:xfrm>
            <a:prstGeom prst="rect">
              <a:avLst/>
            </a:prstGeom>
          </p:spPr>
        </p:pic>
      </p:grpSp>
    </p:spTree>
    <p:extLst>
      <p:ext uri="{BB962C8B-B14F-4D97-AF65-F5344CB8AC3E}">
        <p14:creationId xmlns:p14="http://schemas.microsoft.com/office/powerpoint/2010/main" val="310042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3">
            <a:extLst>
              <a:ext uri="{FF2B5EF4-FFF2-40B4-BE49-F238E27FC236}">
                <a16:creationId xmlns:a16="http://schemas.microsoft.com/office/drawing/2014/main" id="{92896B42-4638-40D0-8887-7AB8D1D86B3D}"/>
              </a:ext>
            </a:extLst>
          </p:cNvPr>
          <p:cNvSpPr>
            <a:spLocks noGrp="1"/>
          </p:cNvSpPr>
          <p:nvPr>
            <p:ph type="title"/>
          </p:nvPr>
        </p:nvSpPr>
        <p:spPr>
          <a:xfrm>
            <a:off x="518678" y="-223232"/>
            <a:ext cx="8333222" cy="1147969"/>
          </a:xfrm>
        </p:spPr>
        <p:txBody>
          <a:bodyPr/>
          <a:lstStyle/>
          <a:p>
            <a:r>
              <a:rPr lang="en-ZA" dirty="0"/>
              <a:t>The </a:t>
            </a:r>
            <a:r>
              <a:rPr lang="en-ZA" b="0" dirty="0"/>
              <a:t>Pro</a:t>
            </a:r>
            <a:r>
              <a:rPr lang="en-US" altLang="zh-CN" b="0" dirty="0" err="1"/>
              <a:t>blem</a:t>
            </a:r>
            <a:endParaRPr lang="en-IN" b="0" dirty="0"/>
          </a:p>
        </p:txBody>
      </p:sp>
      <p:sp>
        <p:nvSpPr>
          <p:cNvPr id="33" name="Text Placeholder 32">
            <a:extLst>
              <a:ext uri="{FF2B5EF4-FFF2-40B4-BE49-F238E27FC236}">
                <a16:creationId xmlns:a16="http://schemas.microsoft.com/office/drawing/2014/main" id="{7CFD0302-279C-8A48-9E27-AD5B08D6501E}"/>
              </a:ext>
            </a:extLst>
          </p:cNvPr>
          <p:cNvSpPr>
            <a:spLocks noGrp="1"/>
          </p:cNvSpPr>
          <p:nvPr>
            <p:ph type="body" sz="quarter" idx="19"/>
          </p:nvPr>
        </p:nvSpPr>
        <p:spPr>
          <a:xfrm>
            <a:off x="518677" y="471720"/>
            <a:ext cx="10343287" cy="4083888"/>
          </a:xfrm>
        </p:spPr>
        <p:txBody>
          <a:bodyPr/>
          <a:lstStyle/>
          <a:p>
            <a:pPr>
              <a:buClr>
                <a:schemeClr val="accent2"/>
              </a:buClr>
            </a:pPr>
            <a:endParaRPr lang="en-IN" dirty="0"/>
          </a:p>
          <a:p>
            <a:pPr marL="342900" indent="-342900">
              <a:buClr>
                <a:schemeClr val="accent2"/>
              </a:buClr>
              <a:buFont typeface="Arial" charset="0"/>
              <a:buChar char="•"/>
            </a:pPr>
            <a:r>
              <a:rPr lang="en-US" altLang="zh-CN" dirty="0"/>
              <a:t>Hermits</a:t>
            </a:r>
            <a:r>
              <a:rPr lang="zh-CN" altLang="en-US" dirty="0"/>
              <a:t> </a:t>
            </a:r>
            <a:r>
              <a:rPr lang="en-US" altLang="zh-CN" dirty="0"/>
              <a:t>are</a:t>
            </a:r>
            <a:r>
              <a:rPr lang="zh-CN" altLang="en-US" dirty="0"/>
              <a:t> </a:t>
            </a:r>
            <a:r>
              <a:rPr lang="en-US" altLang="zh-CN" dirty="0"/>
              <a:t>especially</a:t>
            </a:r>
            <a:r>
              <a:rPr lang="zh-CN" altLang="en-US" dirty="0"/>
              <a:t> </a:t>
            </a:r>
            <a:r>
              <a:rPr lang="en-US" altLang="zh-CN" dirty="0"/>
              <a:t>existing</a:t>
            </a:r>
            <a:r>
              <a:rPr lang="zh-CN" altLang="en-US" dirty="0"/>
              <a:t> </a:t>
            </a:r>
            <a:r>
              <a:rPr lang="en-US" altLang="zh-CN" dirty="0"/>
              <a:t>in</a:t>
            </a:r>
            <a:r>
              <a:rPr lang="zh-CN" altLang="en-US" dirty="0"/>
              <a:t> </a:t>
            </a:r>
            <a:r>
              <a:rPr lang="en-US" altLang="zh-CN" dirty="0"/>
              <a:t>the</a:t>
            </a:r>
            <a:r>
              <a:rPr lang="zh-CN" altLang="en-US" dirty="0"/>
              <a:t> </a:t>
            </a:r>
            <a:r>
              <a:rPr lang="en-US" altLang="zh-CN" dirty="0"/>
              <a:t>teenager</a:t>
            </a:r>
            <a:r>
              <a:rPr lang="zh-CN" altLang="en-US" dirty="0"/>
              <a:t> </a:t>
            </a:r>
            <a:r>
              <a:rPr lang="en-US" altLang="zh-CN" dirty="0"/>
              <a:t>population.</a:t>
            </a:r>
            <a:r>
              <a:rPr lang="zh-CN" altLang="en-US" dirty="0"/>
              <a:t> </a:t>
            </a:r>
            <a:r>
              <a:rPr lang="en-US" altLang="zh-CN" dirty="0"/>
              <a:t>This</a:t>
            </a:r>
            <a:r>
              <a:rPr lang="zh-CN" altLang="en-US" dirty="0"/>
              <a:t> </a:t>
            </a:r>
            <a:r>
              <a:rPr lang="en-US" altLang="zh-CN" dirty="0"/>
              <a:t>phenomenon</a:t>
            </a:r>
            <a:r>
              <a:rPr lang="zh-CN" altLang="en-US" dirty="0"/>
              <a:t> </a:t>
            </a:r>
            <a:r>
              <a:rPr lang="en-US" altLang="zh-CN" dirty="0"/>
              <a:t>is</a:t>
            </a:r>
            <a:r>
              <a:rPr lang="zh-CN" altLang="en-US" dirty="0"/>
              <a:t> </a:t>
            </a:r>
            <a:r>
              <a:rPr lang="en-US" altLang="zh-CN" dirty="0"/>
              <a:t>the</a:t>
            </a:r>
            <a:r>
              <a:rPr lang="zh-CN" altLang="en-US" dirty="0"/>
              <a:t> </a:t>
            </a:r>
            <a:r>
              <a:rPr lang="en-US" altLang="zh-CN" dirty="0"/>
              <a:t>most</a:t>
            </a:r>
            <a:r>
              <a:rPr lang="zh-CN" altLang="en-US" dirty="0"/>
              <a:t> </a:t>
            </a:r>
            <a:r>
              <a:rPr lang="en-US" altLang="zh-CN" dirty="0"/>
              <a:t>important</a:t>
            </a:r>
            <a:r>
              <a:rPr lang="zh-CN" altLang="en-US" dirty="0"/>
              <a:t> </a:t>
            </a:r>
            <a:r>
              <a:rPr lang="en-US" altLang="zh-CN" dirty="0"/>
              <a:t>factor</a:t>
            </a:r>
            <a:r>
              <a:rPr lang="zh-CN" altLang="en-US" dirty="0"/>
              <a:t> </a:t>
            </a:r>
            <a:r>
              <a:rPr lang="en-US" altLang="zh-CN" dirty="0"/>
              <a:t>to</a:t>
            </a:r>
            <a:r>
              <a:rPr lang="zh-CN" altLang="en-US" dirty="0"/>
              <a:t> </a:t>
            </a:r>
            <a:r>
              <a:rPr lang="en-US" altLang="zh-CN" dirty="0"/>
              <a:t>cause</a:t>
            </a:r>
            <a:r>
              <a:rPr lang="zh-CN" altLang="en-US" dirty="0"/>
              <a:t> </a:t>
            </a:r>
            <a:r>
              <a:rPr lang="en-US" altLang="zh-CN" dirty="0"/>
              <a:t>the</a:t>
            </a:r>
            <a:r>
              <a:rPr lang="zh-CN" altLang="en-US" dirty="0"/>
              <a:t> </a:t>
            </a:r>
            <a:r>
              <a:rPr lang="en-US" altLang="zh-CN" dirty="0"/>
              <a:t>shortage</a:t>
            </a:r>
            <a:r>
              <a:rPr lang="zh-CN" altLang="en-US" dirty="0"/>
              <a:t> </a:t>
            </a:r>
            <a:r>
              <a:rPr lang="en-US" altLang="zh-CN" dirty="0"/>
              <a:t>of</a:t>
            </a:r>
            <a:r>
              <a:rPr lang="zh-CN" altLang="en-US" dirty="0"/>
              <a:t> </a:t>
            </a:r>
            <a:r>
              <a:rPr lang="en-US" altLang="zh-CN" dirty="0"/>
              <a:t>labor.</a:t>
            </a:r>
            <a:endParaRPr lang="en-IN" dirty="0"/>
          </a:p>
          <a:p>
            <a:pPr>
              <a:buClr>
                <a:schemeClr val="accent2"/>
              </a:buClr>
            </a:pPr>
            <a:endParaRPr lang="en-US" dirty="0">
              <a:hlinkClick r:id="rId3"/>
            </a:endParaRPr>
          </a:p>
          <a:p>
            <a:pPr>
              <a:buClr>
                <a:schemeClr val="accent2"/>
              </a:buClr>
            </a:pPr>
            <a:r>
              <a:rPr lang="en-IN" dirty="0"/>
              <a:t> </a:t>
            </a:r>
            <a:endParaRPr lang="en-US" dirty="0">
              <a:hlinkClick r:id="rId3"/>
            </a:endParaRPr>
          </a:p>
        </p:txBody>
      </p:sp>
      <p:sp>
        <p:nvSpPr>
          <p:cNvPr id="3" name="Footer Placeholder 2">
            <a:extLst>
              <a:ext uri="{FF2B5EF4-FFF2-40B4-BE49-F238E27FC236}">
                <a16:creationId xmlns:a16="http://schemas.microsoft.com/office/drawing/2014/main" id="{B04C11C9-3DF6-471E-87C0-4DCED41031D4}"/>
              </a:ext>
            </a:extLst>
          </p:cNvPr>
          <p:cNvSpPr>
            <a:spLocks noGrp="1"/>
          </p:cNvSpPr>
          <p:nvPr>
            <p:ph type="ftr" sz="quarter" idx="17"/>
          </p:nvPr>
        </p:nvSpPr>
        <p:spPr/>
        <p:txBody>
          <a:bodyPr/>
          <a:lstStyle/>
          <a:p>
            <a:r>
              <a:rPr lang="de-DE" dirty="0"/>
              <a:t>©2018 </a:t>
            </a:r>
            <a:r>
              <a:rPr lang="mr-IN" dirty="0"/>
              <a:t>–</a:t>
            </a:r>
            <a:r>
              <a:rPr lang="de-DE" dirty="0"/>
              <a:t> Team Name </a:t>
            </a:r>
            <a:r>
              <a:rPr lang="mr-IN" dirty="0"/>
              <a:t>–</a:t>
            </a:r>
            <a:r>
              <a:rPr lang="de-DE" dirty="0"/>
              <a:t> All </a:t>
            </a:r>
            <a:r>
              <a:rPr lang="de-DE" dirty="0" err="1"/>
              <a:t>Rights</a:t>
            </a:r>
            <a:r>
              <a:rPr lang="de-DE" dirty="0"/>
              <a:t> </a:t>
            </a:r>
            <a:r>
              <a:rPr lang="de-DE" dirty="0" err="1"/>
              <a:t>Reserved</a:t>
            </a:r>
            <a:endParaRPr lang="en-IN" dirty="0"/>
          </a:p>
        </p:txBody>
      </p:sp>
      <p:sp>
        <p:nvSpPr>
          <p:cNvPr id="4" name="Slide Number Placeholder 3">
            <a:extLst>
              <a:ext uri="{FF2B5EF4-FFF2-40B4-BE49-F238E27FC236}">
                <a16:creationId xmlns:a16="http://schemas.microsoft.com/office/drawing/2014/main" id="{B2228214-87DB-4B3A-BD81-9A709A69BAAC}"/>
              </a:ext>
            </a:extLst>
          </p:cNvPr>
          <p:cNvSpPr>
            <a:spLocks noGrp="1"/>
          </p:cNvSpPr>
          <p:nvPr>
            <p:ph type="sldNum" sz="quarter" idx="18"/>
          </p:nvPr>
        </p:nvSpPr>
        <p:spPr/>
        <p:txBody>
          <a:bodyPr/>
          <a:lstStyle/>
          <a:p>
            <a:fld id="{8699F50C-BE38-4BD0-BA84-9B090E1F2B9B}" type="slidenum">
              <a:rPr lang="en-IN" smtClean="0"/>
              <a:pPr/>
              <a:t>4</a:t>
            </a:fld>
            <a:endParaRPr lang="en-IN" dirty="0"/>
          </a:p>
        </p:txBody>
      </p:sp>
      <p:grpSp>
        <p:nvGrpSpPr>
          <p:cNvPr id="9" name="Group 8">
            <a:extLst>
              <a:ext uri="{FF2B5EF4-FFF2-40B4-BE49-F238E27FC236}">
                <a16:creationId xmlns:a16="http://schemas.microsoft.com/office/drawing/2014/main" id="{13D752B2-DD62-6E45-8488-CF0375986AC0}"/>
              </a:ext>
            </a:extLst>
          </p:cNvPr>
          <p:cNvGrpSpPr/>
          <p:nvPr/>
        </p:nvGrpSpPr>
        <p:grpSpPr>
          <a:xfrm>
            <a:off x="3587173" y="1785957"/>
            <a:ext cx="5668154" cy="4849948"/>
            <a:chOff x="3587173" y="1688964"/>
            <a:chExt cx="5668154" cy="4849948"/>
          </a:xfrm>
        </p:grpSpPr>
        <p:pic>
          <p:nvPicPr>
            <p:cNvPr id="6" name="Picture 5">
              <a:extLst>
                <a:ext uri="{FF2B5EF4-FFF2-40B4-BE49-F238E27FC236}">
                  <a16:creationId xmlns:a16="http://schemas.microsoft.com/office/drawing/2014/main" id="{97FDB957-8D2E-C34B-ABD8-0F8B7DEC8312}"/>
                </a:ext>
              </a:extLst>
            </p:cNvPr>
            <p:cNvPicPr>
              <a:picLocks noChangeAspect="1"/>
            </p:cNvPicPr>
            <p:nvPr/>
          </p:nvPicPr>
          <p:blipFill>
            <a:blip r:embed="rId4"/>
            <a:stretch>
              <a:fillRect/>
            </a:stretch>
          </p:blipFill>
          <p:spPr>
            <a:xfrm>
              <a:off x="3587173" y="1688964"/>
              <a:ext cx="5668154" cy="4849948"/>
            </a:xfrm>
            <a:prstGeom prst="rect">
              <a:avLst/>
            </a:prstGeom>
          </p:spPr>
        </p:pic>
        <p:pic>
          <p:nvPicPr>
            <p:cNvPr id="7" name="Picture 6">
              <a:extLst>
                <a:ext uri="{FF2B5EF4-FFF2-40B4-BE49-F238E27FC236}">
                  <a16:creationId xmlns:a16="http://schemas.microsoft.com/office/drawing/2014/main" id="{8E7147A3-F64B-654E-8120-FDF9A616F84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511" b="89894" l="6998" r="89687">
                          <a14:foregroundMark x1="21363" y1="8511" x2="21363" y2="8511"/>
                          <a14:foregroundMark x1="8656" y1="31383" x2="8656" y2="31383"/>
                          <a14:foregroundMark x1="7919" y1="10638" x2="7919" y2="10638"/>
                          <a14:foregroundMark x1="6998" y1="44149" x2="6998" y2="44149"/>
                          <a14:foregroundMark x1="14549" y1="8511" x2="14549" y2="8511"/>
                          <a14:foregroundMark x1="39963" y1="15426" x2="39963" y2="15426"/>
                          <a14:foregroundMark x1="50829" y1="19681" x2="50829" y2="19681"/>
                          <a14:foregroundMark x1="68877" y1="22340" x2="68877" y2="22340"/>
                          <a14:foregroundMark x1="77164" y1="25000" x2="77164" y2="25000"/>
                        </a14:backgroundRemoval>
                      </a14:imgEffect>
                    </a14:imgLayer>
                  </a14:imgProps>
                </a:ext>
              </a:extLst>
            </a:blip>
            <a:stretch>
              <a:fillRect/>
            </a:stretch>
          </p:blipFill>
          <p:spPr>
            <a:xfrm>
              <a:off x="3906948" y="4223234"/>
              <a:ext cx="3733723" cy="1295092"/>
            </a:xfrm>
            <a:prstGeom prst="rect">
              <a:avLst/>
            </a:prstGeom>
          </p:spPr>
        </p:pic>
      </p:grpSp>
    </p:spTree>
    <p:extLst>
      <p:ext uri="{BB962C8B-B14F-4D97-AF65-F5344CB8AC3E}">
        <p14:creationId xmlns:p14="http://schemas.microsoft.com/office/powerpoint/2010/main" val="3062532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CF01555-DD7E-5E4E-BD0A-8C9F3E165378}"/>
              </a:ext>
            </a:extLst>
          </p:cNvPr>
          <p:cNvSpPr>
            <a:spLocks noGrp="1"/>
          </p:cNvSpPr>
          <p:nvPr>
            <p:ph type="ftr" sz="quarter" idx="17"/>
          </p:nvPr>
        </p:nvSpPr>
        <p:spPr>
          <a:xfrm>
            <a:off x="4038600" y="6356350"/>
            <a:ext cx="4114800" cy="365125"/>
          </a:xfrm>
        </p:spPr>
        <p:txBody>
          <a:bodyPr vert="horz" lIns="91440" tIns="45720" rIns="91440" bIns="45720" rtlCol="0" anchor="ctr">
            <a:normAutofit/>
          </a:bodyPr>
          <a:lstStyle/>
          <a:p>
            <a:pPr algn="ctr">
              <a:spcAft>
                <a:spcPts val="600"/>
              </a:spcAft>
            </a:pPr>
            <a:r>
              <a:rPr lang="en-US" kern="1200">
                <a:solidFill>
                  <a:srgbClr val="FFFFFF"/>
                </a:solidFill>
                <a:latin typeface="+mn-lt"/>
                <a:ea typeface="+mn-ea"/>
                <a:cs typeface="+mn-cs"/>
              </a:rPr>
              <a:t>©2018 – Team Name – All Rights Reserved</a:t>
            </a:r>
          </a:p>
        </p:txBody>
      </p:sp>
      <p:sp>
        <p:nvSpPr>
          <p:cNvPr id="8" name="Slide Number Placeholder 7">
            <a:extLst>
              <a:ext uri="{FF2B5EF4-FFF2-40B4-BE49-F238E27FC236}">
                <a16:creationId xmlns:a16="http://schemas.microsoft.com/office/drawing/2014/main" id="{7B602638-3C02-6141-9F0F-DAC2663165DD}"/>
              </a:ext>
            </a:extLst>
          </p:cNvPr>
          <p:cNvSpPr>
            <a:spLocks noGrp="1"/>
          </p:cNvSpPr>
          <p:nvPr>
            <p:ph type="sldNum" sz="quarter" idx="18"/>
          </p:nvPr>
        </p:nvSpPr>
        <p:spPr>
          <a:xfrm>
            <a:off x="8610600" y="6356350"/>
            <a:ext cx="2743200" cy="365125"/>
          </a:xfrm>
        </p:spPr>
        <p:txBody>
          <a:bodyPr vert="horz" lIns="91440" tIns="45720" rIns="91440" bIns="45720" rtlCol="0" anchor="ctr">
            <a:normAutofit/>
          </a:bodyPr>
          <a:lstStyle/>
          <a:p>
            <a:pPr>
              <a:spcAft>
                <a:spcPts val="600"/>
              </a:spcAft>
            </a:pPr>
            <a:fld id="{8699F50C-BE38-4BD0-BA84-9B090E1F2B9B}" type="slidenum">
              <a:rPr lang="en-US">
                <a:solidFill>
                  <a:srgbClr val="FFFFFF"/>
                </a:solidFill>
              </a:rPr>
              <a:pPr>
                <a:spcAft>
                  <a:spcPts val="600"/>
                </a:spcAft>
              </a:pPr>
              <a:t>5</a:t>
            </a:fld>
            <a:endParaRPr lang="en-US">
              <a:solidFill>
                <a:srgbClr val="FFFFFF"/>
              </a:solidFill>
            </a:endParaRPr>
          </a:p>
        </p:txBody>
      </p:sp>
      <p:grpSp>
        <p:nvGrpSpPr>
          <p:cNvPr id="29" name="Group 28">
            <a:extLst>
              <a:ext uri="{FF2B5EF4-FFF2-40B4-BE49-F238E27FC236}">
                <a16:creationId xmlns:a16="http://schemas.microsoft.com/office/drawing/2014/main" id="{D3874FB1-8833-2046-BF60-2621DD8BC193}"/>
              </a:ext>
            </a:extLst>
          </p:cNvPr>
          <p:cNvGrpSpPr/>
          <p:nvPr/>
        </p:nvGrpSpPr>
        <p:grpSpPr>
          <a:xfrm>
            <a:off x="20" y="-83121"/>
            <a:ext cx="12191980" cy="6927265"/>
            <a:chOff x="20" y="-83121"/>
            <a:chExt cx="12191980" cy="6927265"/>
          </a:xfrm>
        </p:grpSpPr>
        <p:pic>
          <p:nvPicPr>
            <p:cNvPr id="19" name="Picture 18">
              <a:extLst>
                <a:ext uri="{FF2B5EF4-FFF2-40B4-BE49-F238E27FC236}">
                  <a16:creationId xmlns:a16="http://schemas.microsoft.com/office/drawing/2014/main" id="{63C24477-A091-AD42-8DB8-461670528E72}"/>
                </a:ext>
                <a:ext uri="{C183D7F6-B498-43B3-948B-1728B52AA6E4}">
                  <adec:decorative xmlns:adec="http://schemas.microsoft.com/office/drawing/2017/decorative" val="0"/>
                </a:ext>
              </a:extLst>
            </p:cNvPr>
            <p:cNvPicPr>
              <a:picLocks noChangeAspect="1"/>
            </p:cNvPicPr>
            <p:nvPr/>
          </p:nvPicPr>
          <p:blipFill rotWithShape="1">
            <a:blip r:embed="rId3"/>
            <a:srcRect b="15094"/>
            <a:stretch/>
          </p:blipFill>
          <p:spPr>
            <a:xfrm>
              <a:off x="20" y="-83121"/>
              <a:ext cx="12191980" cy="6927265"/>
            </a:xfrm>
            <a:prstGeom prst="rect">
              <a:avLst/>
            </a:prstGeom>
          </p:spPr>
        </p:pic>
        <p:pic>
          <p:nvPicPr>
            <p:cNvPr id="20" name="Picture 19">
              <a:extLst>
                <a:ext uri="{FF2B5EF4-FFF2-40B4-BE49-F238E27FC236}">
                  <a16:creationId xmlns:a16="http://schemas.microsoft.com/office/drawing/2014/main" id="{18D9B13B-647C-5340-93AB-F0799A646407}"/>
                </a:ext>
              </a:extLst>
            </p:cNvPr>
            <p:cNvPicPr>
              <a:picLocks noChangeAspect="1"/>
            </p:cNvPicPr>
            <p:nvPr/>
          </p:nvPicPr>
          <p:blipFill>
            <a:blip r:embed="rId4"/>
            <a:stretch>
              <a:fillRect/>
            </a:stretch>
          </p:blipFill>
          <p:spPr>
            <a:xfrm>
              <a:off x="311727" y="1224973"/>
              <a:ext cx="1676400" cy="889000"/>
            </a:xfrm>
            <a:prstGeom prst="rect">
              <a:avLst/>
            </a:prstGeom>
          </p:spPr>
        </p:pic>
        <p:pic>
          <p:nvPicPr>
            <p:cNvPr id="21" name="Picture 20">
              <a:extLst>
                <a:ext uri="{FF2B5EF4-FFF2-40B4-BE49-F238E27FC236}">
                  <a16:creationId xmlns:a16="http://schemas.microsoft.com/office/drawing/2014/main" id="{40D24B66-128E-CC44-8182-0F93645287D2}"/>
                </a:ext>
              </a:extLst>
            </p:cNvPr>
            <p:cNvPicPr>
              <a:picLocks noChangeAspect="1"/>
            </p:cNvPicPr>
            <p:nvPr/>
          </p:nvPicPr>
          <p:blipFill>
            <a:blip r:embed="rId5"/>
            <a:stretch>
              <a:fillRect/>
            </a:stretch>
          </p:blipFill>
          <p:spPr>
            <a:xfrm>
              <a:off x="2691823" y="1224973"/>
              <a:ext cx="1460500" cy="368300"/>
            </a:xfrm>
            <a:prstGeom prst="rect">
              <a:avLst/>
            </a:prstGeom>
          </p:spPr>
        </p:pic>
        <p:pic>
          <p:nvPicPr>
            <p:cNvPr id="22" name="Picture 21">
              <a:extLst>
                <a:ext uri="{FF2B5EF4-FFF2-40B4-BE49-F238E27FC236}">
                  <a16:creationId xmlns:a16="http://schemas.microsoft.com/office/drawing/2014/main" id="{5EA97B33-6E71-8C4A-AEE9-EBD8647FD10A}"/>
                </a:ext>
              </a:extLst>
            </p:cNvPr>
            <p:cNvPicPr>
              <a:picLocks noChangeAspect="1"/>
            </p:cNvPicPr>
            <p:nvPr/>
          </p:nvPicPr>
          <p:blipFill>
            <a:blip r:embed="rId6"/>
            <a:stretch>
              <a:fillRect/>
            </a:stretch>
          </p:blipFill>
          <p:spPr>
            <a:xfrm>
              <a:off x="2615623" y="3834823"/>
              <a:ext cx="1536700" cy="546100"/>
            </a:xfrm>
            <a:prstGeom prst="rect">
              <a:avLst/>
            </a:prstGeom>
          </p:spPr>
        </p:pic>
        <p:pic>
          <p:nvPicPr>
            <p:cNvPr id="23" name="Picture 22">
              <a:extLst>
                <a:ext uri="{FF2B5EF4-FFF2-40B4-BE49-F238E27FC236}">
                  <a16:creationId xmlns:a16="http://schemas.microsoft.com/office/drawing/2014/main" id="{EBB686CF-D03C-1B42-89DC-6998D244B292}"/>
                </a:ext>
              </a:extLst>
            </p:cNvPr>
            <p:cNvPicPr>
              <a:picLocks noChangeAspect="1"/>
            </p:cNvPicPr>
            <p:nvPr/>
          </p:nvPicPr>
          <p:blipFill>
            <a:blip r:embed="rId7"/>
            <a:stretch>
              <a:fillRect/>
            </a:stretch>
          </p:blipFill>
          <p:spPr>
            <a:xfrm>
              <a:off x="5173373" y="1475751"/>
              <a:ext cx="1845253" cy="1666680"/>
            </a:xfrm>
            <a:prstGeom prst="rect">
              <a:avLst/>
            </a:prstGeom>
          </p:spPr>
        </p:pic>
        <p:pic>
          <p:nvPicPr>
            <p:cNvPr id="24" name="Picture 23">
              <a:extLst>
                <a:ext uri="{FF2B5EF4-FFF2-40B4-BE49-F238E27FC236}">
                  <a16:creationId xmlns:a16="http://schemas.microsoft.com/office/drawing/2014/main" id="{E717A598-8BE3-5F48-A46A-59E2874AA751}"/>
                </a:ext>
              </a:extLst>
            </p:cNvPr>
            <p:cNvPicPr>
              <a:picLocks noChangeAspect="1"/>
            </p:cNvPicPr>
            <p:nvPr/>
          </p:nvPicPr>
          <p:blipFill>
            <a:blip r:embed="rId8"/>
            <a:stretch>
              <a:fillRect/>
            </a:stretch>
          </p:blipFill>
          <p:spPr>
            <a:xfrm>
              <a:off x="7671377" y="1496533"/>
              <a:ext cx="1828800" cy="482600"/>
            </a:xfrm>
            <a:prstGeom prst="rect">
              <a:avLst/>
            </a:prstGeom>
          </p:spPr>
        </p:pic>
        <p:pic>
          <p:nvPicPr>
            <p:cNvPr id="25" name="Picture 24">
              <a:extLst>
                <a:ext uri="{FF2B5EF4-FFF2-40B4-BE49-F238E27FC236}">
                  <a16:creationId xmlns:a16="http://schemas.microsoft.com/office/drawing/2014/main" id="{363E3EB2-C794-1547-A53D-15450B7EDDA6}"/>
                </a:ext>
              </a:extLst>
            </p:cNvPr>
            <p:cNvPicPr>
              <a:picLocks noChangeAspect="1"/>
            </p:cNvPicPr>
            <p:nvPr/>
          </p:nvPicPr>
          <p:blipFill>
            <a:blip r:embed="rId9"/>
            <a:stretch>
              <a:fillRect/>
            </a:stretch>
          </p:blipFill>
          <p:spPr>
            <a:xfrm>
              <a:off x="7823199" y="3864505"/>
              <a:ext cx="1676977" cy="635000"/>
            </a:xfrm>
            <a:prstGeom prst="rect">
              <a:avLst/>
            </a:prstGeom>
          </p:spPr>
        </p:pic>
        <p:pic>
          <p:nvPicPr>
            <p:cNvPr id="26" name="Picture 25">
              <a:extLst>
                <a:ext uri="{FF2B5EF4-FFF2-40B4-BE49-F238E27FC236}">
                  <a16:creationId xmlns:a16="http://schemas.microsoft.com/office/drawing/2014/main" id="{959FB8A7-3282-4C4D-BFB9-629825FCA16C}"/>
                </a:ext>
              </a:extLst>
            </p:cNvPr>
            <p:cNvPicPr>
              <a:picLocks noChangeAspect="1"/>
            </p:cNvPicPr>
            <p:nvPr/>
          </p:nvPicPr>
          <p:blipFill>
            <a:blip r:embed="rId10"/>
            <a:stretch>
              <a:fillRect/>
            </a:stretch>
          </p:blipFill>
          <p:spPr>
            <a:xfrm>
              <a:off x="10543598" y="1527752"/>
              <a:ext cx="1333500" cy="685800"/>
            </a:xfrm>
            <a:prstGeom prst="rect">
              <a:avLst/>
            </a:prstGeom>
          </p:spPr>
        </p:pic>
        <p:pic>
          <p:nvPicPr>
            <p:cNvPr id="28" name="Picture 27">
              <a:extLst>
                <a:ext uri="{FF2B5EF4-FFF2-40B4-BE49-F238E27FC236}">
                  <a16:creationId xmlns:a16="http://schemas.microsoft.com/office/drawing/2014/main" id="{4AF945A9-3150-0E49-92D4-8BCECC0AF4E2}"/>
                </a:ext>
              </a:extLst>
            </p:cNvPr>
            <p:cNvPicPr>
              <a:picLocks noChangeAspect="1"/>
            </p:cNvPicPr>
            <p:nvPr/>
          </p:nvPicPr>
          <p:blipFill>
            <a:blip r:embed="rId11"/>
            <a:stretch>
              <a:fillRect/>
            </a:stretch>
          </p:blipFill>
          <p:spPr>
            <a:xfrm>
              <a:off x="10187998" y="6410325"/>
              <a:ext cx="1689100" cy="433819"/>
            </a:xfrm>
            <a:prstGeom prst="rect">
              <a:avLst/>
            </a:prstGeom>
          </p:spPr>
        </p:pic>
        <p:pic>
          <p:nvPicPr>
            <p:cNvPr id="27" name="Picture 26">
              <a:extLst>
                <a:ext uri="{FF2B5EF4-FFF2-40B4-BE49-F238E27FC236}">
                  <a16:creationId xmlns:a16="http://schemas.microsoft.com/office/drawing/2014/main" id="{5D61C039-99FD-7142-BEA0-634B57666604}"/>
                </a:ext>
              </a:extLst>
            </p:cNvPr>
            <p:cNvPicPr>
              <a:picLocks noChangeAspect="1"/>
            </p:cNvPicPr>
            <p:nvPr/>
          </p:nvPicPr>
          <p:blipFill>
            <a:blip r:embed="rId12"/>
            <a:stretch>
              <a:fillRect/>
            </a:stretch>
          </p:blipFill>
          <p:spPr>
            <a:xfrm>
              <a:off x="488373" y="6437577"/>
              <a:ext cx="2476500" cy="406567"/>
            </a:xfrm>
            <a:prstGeom prst="rect">
              <a:avLst/>
            </a:prstGeom>
          </p:spPr>
        </p:pic>
      </p:grpSp>
      <p:grpSp>
        <p:nvGrpSpPr>
          <p:cNvPr id="40" name="Group 39">
            <a:extLst>
              <a:ext uri="{FF2B5EF4-FFF2-40B4-BE49-F238E27FC236}">
                <a16:creationId xmlns:a16="http://schemas.microsoft.com/office/drawing/2014/main" id="{053529A0-3381-F14C-BED5-7472BC6B19E9}"/>
              </a:ext>
            </a:extLst>
          </p:cNvPr>
          <p:cNvGrpSpPr/>
          <p:nvPr/>
        </p:nvGrpSpPr>
        <p:grpSpPr>
          <a:xfrm>
            <a:off x="-3175" y="1432794"/>
            <a:ext cx="2708853" cy="1399016"/>
            <a:chOff x="-3175" y="1224973"/>
            <a:chExt cx="2708853" cy="1399016"/>
          </a:xfrm>
        </p:grpSpPr>
        <p:pic>
          <p:nvPicPr>
            <p:cNvPr id="37" name="Picture 36">
              <a:extLst>
                <a:ext uri="{FF2B5EF4-FFF2-40B4-BE49-F238E27FC236}">
                  <a16:creationId xmlns:a16="http://schemas.microsoft.com/office/drawing/2014/main" id="{50782990-971D-D049-A8AA-16774164BAA4}"/>
                </a:ext>
              </a:extLst>
            </p:cNvPr>
            <p:cNvPicPr>
              <a:picLocks noChangeAspect="1"/>
            </p:cNvPicPr>
            <p:nvPr/>
          </p:nvPicPr>
          <p:blipFill>
            <a:blip r:embed="rId13"/>
            <a:stretch>
              <a:fillRect/>
            </a:stretch>
          </p:blipFill>
          <p:spPr>
            <a:xfrm>
              <a:off x="199455" y="1734989"/>
              <a:ext cx="2506223" cy="889000"/>
            </a:xfrm>
            <a:prstGeom prst="rect">
              <a:avLst/>
            </a:prstGeom>
          </p:spPr>
        </p:pic>
        <p:pic>
          <p:nvPicPr>
            <p:cNvPr id="38" name="Picture 37">
              <a:extLst>
                <a:ext uri="{FF2B5EF4-FFF2-40B4-BE49-F238E27FC236}">
                  <a16:creationId xmlns:a16="http://schemas.microsoft.com/office/drawing/2014/main" id="{E02081FB-2A09-774A-AC46-293845395671}"/>
                </a:ext>
              </a:extLst>
            </p:cNvPr>
            <p:cNvPicPr>
              <a:picLocks noChangeAspect="1"/>
            </p:cNvPicPr>
            <p:nvPr/>
          </p:nvPicPr>
          <p:blipFill>
            <a:blip r:embed="rId14"/>
            <a:stretch>
              <a:fillRect/>
            </a:stretch>
          </p:blipFill>
          <p:spPr>
            <a:xfrm>
              <a:off x="-3175" y="1224973"/>
              <a:ext cx="1315180" cy="657590"/>
            </a:xfrm>
            <a:prstGeom prst="rect">
              <a:avLst/>
            </a:prstGeom>
          </p:spPr>
        </p:pic>
      </p:grpSp>
      <p:pic>
        <p:nvPicPr>
          <p:cNvPr id="39" name="Picture 38">
            <a:extLst>
              <a:ext uri="{FF2B5EF4-FFF2-40B4-BE49-F238E27FC236}">
                <a16:creationId xmlns:a16="http://schemas.microsoft.com/office/drawing/2014/main" id="{76002BBF-E71E-E84F-855E-E3068FE138D2}"/>
              </a:ext>
            </a:extLst>
          </p:cNvPr>
          <p:cNvPicPr>
            <a:picLocks noChangeAspect="1"/>
          </p:cNvPicPr>
          <p:nvPr/>
        </p:nvPicPr>
        <p:blipFill>
          <a:blip r:embed="rId15"/>
          <a:stretch>
            <a:fillRect/>
          </a:stretch>
        </p:blipFill>
        <p:spPr>
          <a:xfrm>
            <a:off x="469334" y="3053483"/>
            <a:ext cx="1676976" cy="1676976"/>
          </a:xfrm>
          <a:prstGeom prst="rect">
            <a:avLst/>
          </a:prstGeom>
        </p:spPr>
      </p:pic>
      <p:pic>
        <p:nvPicPr>
          <p:cNvPr id="42" name="Picture 41">
            <a:extLst>
              <a:ext uri="{FF2B5EF4-FFF2-40B4-BE49-F238E27FC236}">
                <a16:creationId xmlns:a16="http://schemas.microsoft.com/office/drawing/2014/main" id="{C2EE6F17-F81C-9544-B8CB-D65C4FBE4280}"/>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foregroundMark x1="15054" y1="46809" x2="15054" y2="46809"/>
                        <a14:foregroundMark x1="48817" y1="43617" x2="48817" y2="43617"/>
                        <a14:foregroundMark x1="64946" y1="38830" x2="64946" y2="38830"/>
                        <a14:foregroundMark x1="74624" y1="26064" x2="74624" y2="26064"/>
                      </a14:backgroundRemoval>
                    </a14:imgEffect>
                  </a14:imgLayer>
                </a14:imgProps>
              </a:ext>
            </a:extLst>
          </a:blip>
          <a:stretch>
            <a:fillRect/>
          </a:stretch>
        </p:blipFill>
        <p:spPr>
          <a:xfrm>
            <a:off x="9700090" y="1475751"/>
            <a:ext cx="2604182" cy="1055143"/>
          </a:xfrm>
          <a:prstGeom prst="rect">
            <a:avLst/>
          </a:prstGeom>
        </p:spPr>
      </p:pic>
      <p:pic>
        <p:nvPicPr>
          <p:cNvPr id="45" name="Picture 44" descr="A picture containing toy&#13;&#10;&#13;&#10;Description automatically generated">
            <a:extLst>
              <a:ext uri="{FF2B5EF4-FFF2-40B4-BE49-F238E27FC236}">
                <a16:creationId xmlns:a16="http://schemas.microsoft.com/office/drawing/2014/main" id="{480AC36D-78E8-2441-A907-BDBC81CE4FFC}"/>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foregroundMark x1="54405" y1="70119" x2="54405" y2="70119"/>
                        <a14:foregroundMark x1="59048" y1="72500" x2="59048" y2="72500"/>
                        <a14:foregroundMark x1="58095" y1="69881" x2="58095" y2="69881"/>
                        <a14:foregroundMark x1="57024" y1="69405" x2="57024" y2="69405"/>
                        <a14:foregroundMark x1="59405" y1="68095" x2="59405" y2="68095"/>
                        <a14:foregroundMark x1="65595" y1="72976" x2="65595" y2="72976"/>
                        <a14:foregroundMark x1="33095" y1="73571" x2="33095" y2="73571"/>
                      </a14:backgroundRemoval>
                    </a14:imgEffect>
                  </a14:imgLayer>
                </a14:imgProps>
              </a:ext>
            </a:extLst>
          </a:blip>
          <a:stretch>
            <a:fillRect/>
          </a:stretch>
        </p:blipFill>
        <p:spPr>
          <a:xfrm>
            <a:off x="9773033" y="2090384"/>
            <a:ext cx="2365830" cy="2365830"/>
          </a:xfrm>
          <a:prstGeom prst="rect">
            <a:avLst/>
          </a:prstGeom>
        </p:spPr>
      </p:pic>
      <p:pic>
        <p:nvPicPr>
          <p:cNvPr id="46" name="Picture 45">
            <a:extLst>
              <a:ext uri="{FF2B5EF4-FFF2-40B4-BE49-F238E27FC236}">
                <a16:creationId xmlns:a16="http://schemas.microsoft.com/office/drawing/2014/main" id="{1EA65AC5-FD45-DE45-9A86-86100E990B60}"/>
              </a:ext>
            </a:extLst>
          </p:cNvPr>
          <p:cNvPicPr>
            <a:picLocks noChangeAspect="1"/>
          </p:cNvPicPr>
          <p:nvPr/>
        </p:nvPicPr>
        <p:blipFill>
          <a:blip r:embed="rId20"/>
          <a:stretch>
            <a:fillRect/>
          </a:stretch>
        </p:blipFill>
        <p:spPr>
          <a:xfrm>
            <a:off x="9829211" y="4060325"/>
            <a:ext cx="2182679" cy="1225183"/>
          </a:xfrm>
          <a:prstGeom prst="rect">
            <a:avLst/>
          </a:prstGeom>
        </p:spPr>
      </p:pic>
      <p:pic>
        <p:nvPicPr>
          <p:cNvPr id="53" name="Picture 52">
            <a:extLst>
              <a:ext uri="{FF2B5EF4-FFF2-40B4-BE49-F238E27FC236}">
                <a16:creationId xmlns:a16="http://schemas.microsoft.com/office/drawing/2014/main" id="{EB5F170E-31E5-D745-B304-648915229933}"/>
              </a:ext>
            </a:extLst>
          </p:cNvPr>
          <p:cNvPicPr>
            <a:picLocks noChangeAspect="1"/>
          </p:cNvPicPr>
          <p:nvPr/>
        </p:nvPicPr>
        <p:blipFill>
          <a:blip r:embed="rId21"/>
          <a:stretch>
            <a:fillRect/>
          </a:stretch>
        </p:blipFill>
        <p:spPr>
          <a:xfrm>
            <a:off x="-3922857" y="1408094"/>
            <a:ext cx="3810000" cy="3581400"/>
          </a:xfrm>
          <a:prstGeom prst="rect">
            <a:avLst/>
          </a:prstGeom>
        </p:spPr>
      </p:pic>
      <p:grpSp>
        <p:nvGrpSpPr>
          <p:cNvPr id="59" name="Group 58">
            <a:extLst>
              <a:ext uri="{FF2B5EF4-FFF2-40B4-BE49-F238E27FC236}">
                <a16:creationId xmlns:a16="http://schemas.microsoft.com/office/drawing/2014/main" id="{60E5E6D2-7372-2A4D-9711-DC2B94F5917D}"/>
              </a:ext>
            </a:extLst>
          </p:cNvPr>
          <p:cNvGrpSpPr/>
          <p:nvPr/>
        </p:nvGrpSpPr>
        <p:grpSpPr>
          <a:xfrm>
            <a:off x="4943770" y="1997604"/>
            <a:ext cx="2304457" cy="1082131"/>
            <a:chOff x="4955647" y="1556814"/>
            <a:chExt cx="2304457" cy="1082131"/>
          </a:xfrm>
        </p:grpSpPr>
        <p:pic>
          <p:nvPicPr>
            <p:cNvPr id="55" name="Picture 54">
              <a:extLst>
                <a:ext uri="{FF2B5EF4-FFF2-40B4-BE49-F238E27FC236}">
                  <a16:creationId xmlns:a16="http://schemas.microsoft.com/office/drawing/2014/main" id="{92AE69F3-DA7F-2141-BE71-788D53C8888F}"/>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4730" b="91892" l="6579" r="89474">
                          <a14:foregroundMark x1="6579" y1="54730" x2="6579" y2="54730"/>
                          <a14:foregroundMark x1="47368" y1="10135" x2="47368" y2="10135"/>
                          <a14:foregroundMark x1="47368" y1="4730" x2="47368" y2="4730"/>
                          <a14:foregroundMark x1="89474" y1="50000" x2="89474" y2="50000"/>
                          <a14:foregroundMark x1="33553" y1="91892" x2="33553" y2="91892"/>
                          <a14:foregroundMark x1="38158" y1="35135" x2="38158" y2="35135"/>
                          <a14:foregroundMark x1="48026" y1="72297" x2="48026" y2="72297"/>
                          <a14:foregroundMark x1="47368" y1="57432" x2="47368" y2="57432"/>
                          <a14:foregroundMark x1="40132" y1="43919" x2="40132" y2="43919"/>
                          <a14:foregroundMark x1="40789" y1="34459" x2="40789" y2="34459"/>
                          <a14:foregroundMark x1="42763" y1="28378" x2="42763" y2="28378"/>
                          <a14:foregroundMark x1="47368" y1="39189" x2="47368" y2="39189"/>
                          <a14:foregroundMark x1="50658" y1="40541" x2="50658" y2="40541"/>
                          <a14:foregroundMark x1="44737" y1="41892" x2="44737" y2="41892"/>
                          <a14:foregroundMark x1="47368" y1="46622" x2="47368" y2="46622"/>
                          <a14:foregroundMark x1="49342" y1="31081" x2="49342" y2="31081"/>
                          <a14:foregroundMark x1="47368" y1="72297" x2="47368" y2="72297"/>
                          <a14:foregroundMark x1="47368" y1="75000" x2="47368" y2="75000"/>
                          <a14:foregroundMark x1="56579" y1="53378" x2="56579" y2="53378"/>
                          <a14:backgroundMark x1="28947" y1="58108" x2="28947" y2="58108"/>
                          <a14:backgroundMark x1="30263" y1="60135" x2="30263" y2="60135"/>
                        </a14:backgroundRemoval>
                      </a14:imgEffect>
                    </a14:imgLayer>
                  </a14:imgProps>
                </a:ext>
              </a:extLst>
            </a:blip>
            <a:stretch>
              <a:fillRect/>
            </a:stretch>
          </p:blipFill>
          <p:spPr>
            <a:xfrm>
              <a:off x="4955647" y="1556814"/>
              <a:ext cx="1111377" cy="1082131"/>
            </a:xfrm>
            <a:prstGeom prst="rect">
              <a:avLst/>
            </a:prstGeom>
          </p:spPr>
        </p:pic>
        <p:pic>
          <p:nvPicPr>
            <p:cNvPr id="56" name="Picture 55">
              <a:extLst>
                <a:ext uri="{FF2B5EF4-FFF2-40B4-BE49-F238E27FC236}">
                  <a16:creationId xmlns:a16="http://schemas.microsoft.com/office/drawing/2014/main" id="{EA57CA78-1995-124E-A878-11D6EEB59F96}"/>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8511" b="89894" l="9884" r="89826">
                          <a14:foregroundMark x1="12209" y1="29787" x2="12209" y2="29787"/>
                          <a14:foregroundMark x1="21802" y1="8511" x2="21802" y2="8511"/>
                          <a14:foregroundMark x1="46802" y1="17553" x2="46802" y2="17553"/>
                          <a14:foregroundMark x1="76163" y1="36702" x2="76163" y2="36702"/>
                        </a14:backgroundRemoval>
                      </a14:imgEffect>
                    </a14:imgLayer>
                  </a14:imgProps>
                </a:ext>
              </a:extLst>
            </a:blip>
            <a:stretch>
              <a:fillRect/>
            </a:stretch>
          </p:blipFill>
          <p:spPr>
            <a:xfrm>
              <a:off x="6060214" y="1800093"/>
              <a:ext cx="1199890" cy="655754"/>
            </a:xfrm>
            <a:prstGeom prst="rect">
              <a:avLst/>
            </a:prstGeom>
          </p:spPr>
        </p:pic>
      </p:grpSp>
      <p:grpSp>
        <p:nvGrpSpPr>
          <p:cNvPr id="58" name="Group 57">
            <a:extLst>
              <a:ext uri="{FF2B5EF4-FFF2-40B4-BE49-F238E27FC236}">
                <a16:creationId xmlns:a16="http://schemas.microsoft.com/office/drawing/2014/main" id="{C2BA6649-1EE6-CE42-8036-AB1613A554BF}"/>
              </a:ext>
            </a:extLst>
          </p:cNvPr>
          <p:cNvGrpSpPr/>
          <p:nvPr/>
        </p:nvGrpSpPr>
        <p:grpSpPr>
          <a:xfrm>
            <a:off x="4781091" y="3569413"/>
            <a:ext cx="2716305" cy="1225183"/>
            <a:chOff x="4774646" y="2744771"/>
            <a:chExt cx="2716305" cy="1225183"/>
          </a:xfrm>
        </p:grpSpPr>
        <p:pic>
          <p:nvPicPr>
            <p:cNvPr id="52" name="Picture 51">
              <a:extLst>
                <a:ext uri="{FF2B5EF4-FFF2-40B4-BE49-F238E27FC236}">
                  <a16:creationId xmlns:a16="http://schemas.microsoft.com/office/drawing/2014/main" id="{11E72F6D-6B4A-A646-97EF-EC356F63052B}"/>
                </a:ext>
              </a:extLst>
            </p:cNvPr>
            <p:cNvPicPr>
              <a:picLocks noChangeAspect="1"/>
            </p:cNvPicPr>
            <p:nvPr/>
          </p:nvPicPr>
          <p:blipFill rotWithShape="1">
            <a:blip r:embed="rId21"/>
            <a:srcRect l="33901" t="32311" r="31307" b="33480"/>
            <a:stretch/>
          </p:blipFill>
          <p:spPr>
            <a:xfrm>
              <a:off x="4774646" y="2744771"/>
              <a:ext cx="1325553" cy="1225183"/>
            </a:xfrm>
            <a:prstGeom prst="rect">
              <a:avLst/>
            </a:prstGeom>
          </p:spPr>
        </p:pic>
        <p:pic>
          <p:nvPicPr>
            <p:cNvPr id="57" name="Picture 56">
              <a:extLst>
                <a:ext uri="{FF2B5EF4-FFF2-40B4-BE49-F238E27FC236}">
                  <a16:creationId xmlns:a16="http://schemas.microsoft.com/office/drawing/2014/main" id="{4F0E93B7-4D64-7343-AD8C-80A73DD967B7}"/>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8511" b="89894" l="6630" r="89687">
                          <a14:foregroundMark x1="17311" y1="29255" x2="17311" y2="29255"/>
                          <a14:foregroundMark x1="25599" y1="29255" x2="25599" y2="29255"/>
                          <a14:foregroundMark x1="34622" y1="8511" x2="34622" y2="8511"/>
                          <a14:foregroundMark x1="6630" y1="12766" x2="6630" y2="12766"/>
                          <a14:foregroundMark x1="50829" y1="23404" x2="50829" y2="23404"/>
                          <a14:foregroundMark x1="64641" y1="25000" x2="64641" y2="25000"/>
                          <a14:foregroundMark x1="76980" y1="17021" x2="76980" y2="17021"/>
                        </a14:backgroundRemoval>
                      </a14:imgEffect>
                    </a14:imgLayer>
                  </a14:imgProps>
                </a:ext>
              </a:extLst>
            </a:blip>
            <a:stretch>
              <a:fillRect/>
            </a:stretch>
          </p:blipFill>
          <p:spPr>
            <a:xfrm>
              <a:off x="5719067" y="3142431"/>
              <a:ext cx="1771884" cy="614602"/>
            </a:xfrm>
            <a:prstGeom prst="rect">
              <a:avLst/>
            </a:prstGeom>
          </p:spPr>
        </p:pic>
      </p:grpSp>
      <p:pic>
        <p:nvPicPr>
          <p:cNvPr id="60" name="Picture 59">
            <a:extLst>
              <a:ext uri="{FF2B5EF4-FFF2-40B4-BE49-F238E27FC236}">
                <a16:creationId xmlns:a16="http://schemas.microsoft.com/office/drawing/2014/main" id="{0AC1F69D-60FC-064F-AFF2-9FFBB2750A30}"/>
              </a:ext>
            </a:extLst>
          </p:cNvPr>
          <p:cNvPicPr>
            <a:picLocks noChangeAspect="1"/>
          </p:cNvPicPr>
          <p:nvPr/>
        </p:nvPicPr>
        <p:blipFill>
          <a:blip r:embed="rId28"/>
          <a:stretch>
            <a:fillRect/>
          </a:stretch>
        </p:blipFill>
        <p:spPr>
          <a:xfrm>
            <a:off x="2909589" y="1250806"/>
            <a:ext cx="1384008" cy="1384008"/>
          </a:xfrm>
          <a:prstGeom prst="rect">
            <a:avLst/>
          </a:prstGeom>
        </p:spPr>
      </p:pic>
      <p:pic>
        <p:nvPicPr>
          <p:cNvPr id="63" name="Picture 62">
            <a:extLst>
              <a:ext uri="{FF2B5EF4-FFF2-40B4-BE49-F238E27FC236}">
                <a16:creationId xmlns:a16="http://schemas.microsoft.com/office/drawing/2014/main" id="{E5887147-E6B1-AF43-9C2D-DB4C555712F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9598" b="95820" l="3497" r="93357">
                        <a14:foregroundMark x1="20979" y1="44118" x2="20979" y2="44118"/>
                        <a14:foregroundMark x1="10315" y1="54489" x2="10315" y2="54489"/>
                        <a14:foregroundMark x1="3846" y1="51238" x2="3846" y2="51238"/>
                        <a14:foregroundMark x1="36713" y1="15325" x2="36713" y2="15325"/>
                        <a14:foregroundMark x1="36713" y1="59288" x2="36713" y2="59288"/>
                        <a14:foregroundMark x1="62587" y1="36687" x2="62587" y2="36687"/>
                        <a14:foregroundMark x1="62587" y1="43808" x2="62587" y2="43808"/>
                        <a14:foregroundMark x1="62238" y1="47833" x2="62238" y2="47833"/>
                        <a14:foregroundMark x1="62238" y1="55882" x2="62238" y2="55882"/>
                        <a14:foregroundMark x1="79021" y1="89009" x2="79021" y2="89009"/>
                        <a14:foregroundMark x1="77797" y1="95820" x2="77797" y2="95820"/>
                        <a14:foregroundMark x1="93531" y1="83901" x2="93531" y2="83901"/>
                        <a14:foregroundMark x1="77098" y1="95820" x2="77098" y2="95820"/>
                        <a14:backgroundMark x1="15210" y1="17337" x2="15210" y2="17337"/>
                        <a14:backgroundMark x1="19930" y1="18111" x2="19930" y2="18111"/>
                        <a14:backgroundMark x1="48776" y1="29257" x2="48427" y2="45046"/>
                        <a14:backgroundMark x1="73252" y1="32198" x2="72902" y2="42415"/>
                        <a14:backgroundMark x1="69755" y1="74458" x2="69755" y2="74458"/>
                        <a14:backgroundMark x1="81643" y1="86378" x2="81643" y2="86378"/>
                        <a14:backgroundMark x1="15210" y1="26161" x2="15210" y2="26161"/>
                      </a14:backgroundRemoval>
                    </a14:imgEffect>
                  </a14:imgLayer>
                </a14:imgProps>
              </a:ext>
            </a:extLst>
          </a:blip>
          <a:stretch>
            <a:fillRect/>
          </a:stretch>
        </p:blipFill>
        <p:spPr>
          <a:xfrm>
            <a:off x="7369359" y="3097750"/>
            <a:ext cx="1187375" cy="1340987"/>
          </a:xfrm>
          <a:prstGeom prst="rect">
            <a:avLst/>
          </a:prstGeom>
        </p:spPr>
      </p:pic>
      <p:pic>
        <p:nvPicPr>
          <p:cNvPr id="64" name="Picture 63">
            <a:extLst>
              <a:ext uri="{FF2B5EF4-FFF2-40B4-BE49-F238E27FC236}">
                <a16:creationId xmlns:a16="http://schemas.microsoft.com/office/drawing/2014/main" id="{E12E48EC-9A83-304F-A8A6-39D3EC661A42}"/>
              </a:ext>
            </a:extLst>
          </p:cNvPr>
          <p:cNvPicPr>
            <a:picLocks noChangeAspect="1"/>
          </p:cNvPicPr>
          <p:nvPr/>
        </p:nvPicPr>
        <p:blipFill>
          <a:blip r:embed="rId31"/>
          <a:stretch>
            <a:fillRect/>
          </a:stretch>
        </p:blipFill>
        <p:spPr>
          <a:xfrm>
            <a:off x="8298872" y="4051272"/>
            <a:ext cx="1493867" cy="1493867"/>
          </a:xfrm>
          <a:prstGeom prst="rect">
            <a:avLst/>
          </a:prstGeom>
        </p:spPr>
      </p:pic>
      <p:pic>
        <p:nvPicPr>
          <p:cNvPr id="65" name="Picture 64">
            <a:extLst>
              <a:ext uri="{FF2B5EF4-FFF2-40B4-BE49-F238E27FC236}">
                <a16:creationId xmlns:a16="http://schemas.microsoft.com/office/drawing/2014/main" id="{2896ED8E-8C34-D440-8DE4-154990C428C3}"/>
              </a:ext>
            </a:extLst>
          </p:cNvPr>
          <p:cNvPicPr>
            <a:picLocks noChangeAspect="1"/>
          </p:cNvPicPr>
          <p:nvPr/>
        </p:nvPicPr>
        <p:blipFill rotWithShape="1">
          <a:blip r:embed="rId32">
            <a:extLst>
              <a:ext uri="{BEBA8EAE-BF5A-486C-A8C5-ECC9F3942E4B}">
                <a14:imgProps xmlns:a14="http://schemas.microsoft.com/office/drawing/2010/main">
                  <a14:imgLayer r:embed="rId33">
                    <a14:imgEffect>
                      <a14:backgroundRemoval t="34893" b="54401" l="36114" r="63163">
                        <a14:foregroundMark x1="49138" y1="40672" x2="49138" y2="40672"/>
                        <a14:foregroundMark x1="53103" y1="37873" x2="53103" y2="37873"/>
                        <a14:foregroundMark x1="42241" y1="50560" x2="42241" y2="50560"/>
                        <a14:foregroundMark x1="45172" y1="51493" x2="45172" y2="51493"/>
                        <a14:foregroundMark x1="52931" y1="47948" x2="52931" y2="47948"/>
                        <a14:foregroundMark x1="58276" y1="49440" x2="58276" y2="49440"/>
                      </a14:backgroundRemoval>
                    </a14:imgEffect>
                  </a14:imgLayer>
                </a14:imgProps>
              </a:ext>
            </a:extLst>
          </a:blip>
          <a:srcRect l="32733" t="32454" r="33456" b="43161"/>
          <a:stretch/>
        </p:blipFill>
        <p:spPr>
          <a:xfrm>
            <a:off x="7384249" y="1944453"/>
            <a:ext cx="1102202" cy="734626"/>
          </a:xfrm>
          <a:prstGeom prst="rect">
            <a:avLst/>
          </a:prstGeom>
        </p:spPr>
      </p:pic>
      <p:pic>
        <p:nvPicPr>
          <p:cNvPr id="67" name="Picture 66">
            <a:extLst>
              <a:ext uri="{FF2B5EF4-FFF2-40B4-BE49-F238E27FC236}">
                <a16:creationId xmlns:a16="http://schemas.microsoft.com/office/drawing/2014/main" id="{8D26DF16-116C-F343-A96E-8B6A8FDDE8F5}"/>
              </a:ext>
            </a:extLst>
          </p:cNvPr>
          <p:cNvPicPr>
            <a:picLocks noChangeAspect="1"/>
          </p:cNvPicPr>
          <p:nvPr/>
        </p:nvPicPr>
        <p:blipFill rotWithShape="1">
          <a:blip r:embed="rId34">
            <a:extLst>
              <a:ext uri="{BEBA8EAE-BF5A-486C-A8C5-ECC9F3942E4B}">
                <a14:imgProps xmlns:a14="http://schemas.microsoft.com/office/drawing/2010/main">
                  <a14:imgLayer r:embed="rId35">
                    <a14:imgEffect>
                      <a14:backgroundRemoval t="560" b="27799" l="40690" r="60690">
                        <a14:foregroundMark x1="46724" y1="11940" x2="46724" y2="11940"/>
                        <a14:foregroundMark x1="46897" y1="15672" x2="46897" y2="15672"/>
                        <a14:foregroundMark x1="45517" y1="16604" x2="45517" y2="16604"/>
                        <a14:foregroundMark x1="45517" y1="18657" x2="45517" y2="18657"/>
                        <a14:foregroundMark x1="50517" y1="16231" x2="50517" y2="16231"/>
                        <a14:foregroundMark x1="50517" y1="18843" x2="50517" y2="18843"/>
                        <a14:foregroundMark x1="53103" y1="18843" x2="53103" y2="18843"/>
                        <a14:foregroundMark x1="53276" y1="16231" x2="53276" y2="16231"/>
                        <a14:foregroundMark x1="55517" y1="17724" x2="55517" y2="17724"/>
                        <a14:foregroundMark x1="57241" y1="11754" x2="57241" y2="11754"/>
                        <a14:foregroundMark x1="56724" y1="6903" x2="56724" y2="6903"/>
                        <a14:foregroundMark x1="51897" y1="5410" x2="51897" y2="5410"/>
                        <a14:foregroundMark x1="48103" y1="3731" x2="48103" y2="3731"/>
                        <a14:foregroundMark x1="42069" y1="7463" x2="42069" y2="7463"/>
                        <a14:foregroundMark x1="41552" y1="12313" x2="41552" y2="12313"/>
                        <a14:foregroundMark x1="42414" y1="15858" x2="42414" y2="15858"/>
                        <a14:foregroundMark x1="42931" y1="16604" x2="42931" y2="16604"/>
                        <a14:foregroundMark x1="41207" y1="12687" x2="41207" y2="12687"/>
                        <a14:foregroundMark x1="41207" y1="11940" x2="41207" y2="11940"/>
                        <a14:foregroundMark x1="41897" y1="11940" x2="41897" y2="11940"/>
                        <a14:foregroundMark x1="41897" y1="13619" x2="41897" y2="13619"/>
                        <a14:foregroundMark x1="42069" y1="14739" x2="42069" y2="14739"/>
                        <a14:foregroundMark x1="41034" y1="13619" x2="41034" y2="13619"/>
                        <a14:foregroundMark x1="41207" y1="14552" x2="41207" y2="14552"/>
                        <a14:foregroundMark x1="42069" y1="12873" x2="42069" y2="12873"/>
                        <a14:foregroundMark x1="41724" y1="3358" x2="41724" y2="3358"/>
                        <a14:foregroundMark x1="41724" y1="2052" x2="41724" y2="2052"/>
                        <a14:foregroundMark x1="42241" y1="1493" x2="42241" y2="1493"/>
                        <a14:foregroundMark x1="41897" y1="3731" x2="41897" y2="3731"/>
                        <a14:foregroundMark x1="41034" y1="3358" x2="41034" y2="3358"/>
                        <a14:foregroundMark x1="41207" y1="4104" x2="41207" y2="4104"/>
                        <a14:foregroundMark x1="45345" y1="560" x2="45345" y2="560"/>
                        <a14:foregroundMark x1="53103" y1="933" x2="53103" y2="933"/>
                        <a14:foregroundMark x1="51034" y1="1119" x2="51034" y2="1119"/>
                        <a14:foregroundMark x1="48793" y1="1119" x2="48793" y2="1119"/>
                        <a14:foregroundMark x1="48793" y1="1119" x2="48793" y2="1119"/>
                        <a14:foregroundMark x1="46724" y1="933" x2="46724" y2="933"/>
                        <a14:foregroundMark x1="44138" y1="1119" x2="44138" y2="1119"/>
                        <a14:foregroundMark x1="57241" y1="2799" x2="57241" y2="2799"/>
                        <a14:foregroundMark x1="56207" y1="16978" x2="56207" y2="16978"/>
                        <a14:foregroundMark x1="58103" y1="17164" x2="58103" y2="17164"/>
                        <a14:foregroundMark x1="52586" y1="16045" x2="52586" y2="16045"/>
                        <a14:foregroundMark x1="51034" y1="11567" x2="51034" y2="11567"/>
                        <a14:foregroundMark x1="45517" y1="25373" x2="45517" y2="25373"/>
                        <a14:foregroundMark x1="47759" y1="25373" x2="47759" y2="25373"/>
                        <a14:foregroundMark x1="48793" y1="25373" x2="48793" y2="25373"/>
                        <a14:foregroundMark x1="50345" y1="25000" x2="50345" y2="25000"/>
                        <a14:foregroundMark x1="50345" y1="23881" x2="50345" y2="23881"/>
                        <a14:foregroundMark x1="52414" y1="25000" x2="52414" y2="25000"/>
                        <a14:foregroundMark x1="53448" y1="24813" x2="53448" y2="24813"/>
                        <a14:foregroundMark x1="55172" y1="26119" x2="55172" y2="26119"/>
                        <a14:backgroundMark x1="54138" y1="25373" x2="54138" y2="25373"/>
                        <a14:backgroundMark x1="48276" y1="25746" x2="48276" y2="25746"/>
                      </a14:backgroundRemoval>
                    </a14:imgEffect>
                  </a14:imgLayer>
                </a14:imgProps>
              </a:ext>
            </a:extLst>
          </a:blip>
          <a:srcRect l="39092" r="36893" b="68867"/>
          <a:stretch/>
        </p:blipFill>
        <p:spPr>
          <a:xfrm>
            <a:off x="7409612" y="331240"/>
            <a:ext cx="1142681" cy="1368999"/>
          </a:xfrm>
          <a:prstGeom prst="rect">
            <a:avLst/>
          </a:prstGeom>
        </p:spPr>
      </p:pic>
      <p:pic>
        <p:nvPicPr>
          <p:cNvPr id="69" name="Picture 68">
            <a:extLst>
              <a:ext uri="{FF2B5EF4-FFF2-40B4-BE49-F238E27FC236}">
                <a16:creationId xmlns:a16="http://schemas.microsoft.com/office/drawing/2014/main" id="{906DA9F4-9BD2-AD4E-A78A-CCEA660D69E3}"/>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10000" b="90000" l="10000" r="90000">
                        <a14:foregroundMark x1="43981" y1="32609" x2="43981" y2="32609"/>
                        <a14:foregroundMark x1="69907" y1="34783" x2="69907" y2="34783"/>
                        <a14:foregroundMark x1="86574" y1="34783" x2="86574" y2="34783"/>
                      </a14:backgroundRemoval>
                    </a14:imgEffect>
                  </a14:imgLayer>
                </a14:imgProps>
              </a:ext>
            </a:extLst>
          </a:blip>
          <a:stretch>
            <a:fillRect/>
          </a:stretch>
        </p:blipFill>
        <p:spPr>
          <a:xfrm>
            <a:off x="8471137" y="1398662"/>
            <a:ext cx="1227356" cy="1306907"/>
          </a:xfrm>
          <a:prstGeom prst="rect">
            <a:avLst/>
          </a:prstGeom>
        </p:spPr>
      </p:pic>
      <p:pic>
        <p:nvPicPr>
          <p:cNvPr id="70" name="Picture 69">
            <a:extLst>
              <a:ext uri="{FF2B5EF4-FFF2-40B4-BE49-F238E27FC236}">
                <a16:creationId xmlns:a16="http://schemas.microsoft.com/office/drawing/2014/main" id="{C97F2597-C405-F146-AE49-43E03F364EFD}"/>
              </a:ext>
            </a:extLst>
          </p:cNvPr>
          <p:cNvPicPr>
            <a:picLocks noChangeAspect="1"/>
          </p:cNvPicPr>
          <p:nvPr/>
        </p:nvPicPr>
        <p:blipFill>
          <a:blip r:embed="rId38"/>
          <a:stretch>
            <a:fillRect/>
          </a:stretch>
        </p:blipFill>
        <p:spPr>
          <a:xfrm>
            <a:off x="2995200" y="3941916"/>
            <a:ext cx="1270000" cy="1270000"/>
          </a:xfrm>
          <a:prstGeom prst="rect">
            <a:avLst/>
          </a:prstGeom>
        </p:spPr>
      </p:pic>
      <p:pic>
        <p:nvPicPr>
          <p:cNvPr id="71" name="Picture 70">
            <a:extLst>
              <a:ext uri="{FF2B5EF4-FFF2-40B4-BE49-F238E27FC236}">
                <a16:creationId xmlns:a16="http://schemas.microsoft.com/office/drawing/2014/main" id="{E0E3AD6F-8AFF-DF45-A0F1-CFBC223129F0}"/>
              </a:ext>
            </a:extLst>
          </p:cNvPr>
          <p:cNvPicPr>
            <a:picLocks noChangeAspect="1"/>
          </p:cNvPicPr>
          <p:nvPr/>
        </p:nvPicPr>
        <p:blipFill>
          <a:blip r:embed="rId39"/>
          <a:stretch>
            <a:fillRect/>
          </a:stretch>
        </p:blipFill>
        <p:spPr>
          <a:xfrm>
            <a:off x="2827025" y="5573064"/>
            <a:ext cx="1190095" cy="1190095"/>
          </a:xfrm>
          <a:prstGeom prst="rect">
            <a:avLst/>
          </a:prstGeom>
        </p:spPr>
      </p:pic>
      <p:pic>
        <p:nvPicPr>
          <p:cNvPr id="72" name="Picture 71">
            <a:extLst>
              <a:ext uri="{FF2B5EF4-FFF2-40B4-BE49-F238E27FC236}">
                <a16:creationId xmlns:a16="http://schemas.microsoft.com/office/drawing/2014/main" id="{CAAEAA01-05D0-444E-B819-B1E71921D867}"/>
              </a:ext>
            </a:extLst>
          </p:cNvPr>
          <p:cNvPicPr>
            <a:picLocks noChangeAspect="1"/>
          </p:cNvPicPr>
          <p:nvPr/>
        </p:nvPicPr>
        <p:blipFill>
          <a:blip r:embed="rId40"/>
          <a:stretch>
            <a:fillRect/>
          </a:stretch>
        </p:blipFill>
        <p:spPr>
          <a:xfrm>
            <a:off x="7493472" y="5472384"/>
            <a:ext cx="1421112" cy="1421112"/>
          </a:xfrm>
          <a:prstGeom prst="rect">
            <a:avLst/>
          </a:prstGeom>
        </p:spPr>
      </p:pic>
    </p:spTree>
    <p:extLst>
      <p:ext uri="{BB962C8B-B14F-4D97-AF65-F5344CB8AC3E}">
        <p14:creationId xmlns:p14="http://schemas.microsoft.com/office/powerpoint/2010/main" val="1931905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11">
            <a:extLst>
              <a:ext uri="{FF2B5EF4-FFF2-40B4-BE49-F238E27FC236}">
                <a16:creationId xmlns:a16="http://schemas.microsoft.com/office/drawing/2014/main" id="{A0BF428C-DA8B-4D99-9930-18F7F91D8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A6A6A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37">
            <a:extLst>
              <a:ext uri="{FF2B5EF4-FFF2-40B4-BE49-F238E27FC236}">
                <a16:creationId xmlns:a16="http://schemas.microsoft.com/office/drawing/2014/main" id="{A03E2379-8871-408A-95CE-7AAE8FA53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itle 13">
            <a:extLst>
              <a:ext uri="{FF2B5EF4-FFF2-40B4-BE49-F238E27FC236}">
                <a16:creationId xmlns:a16="http://schemas.microsoft.com/office/drawing/2014/main" id="{92896B42-4638-40D0-8887-7AB8D1D86B3D}"/>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solidFill>
                  <a:schemeClr val="tx1"/>
                </a:solidFill>
              </a:rPr>
              <a:t>Target </a:t>
            </a:r>
            <a:r>
              <a:rPr lang="en-US" b="0">
                <a:solidFill>
                  <a:schemeClr val="tx1"/>
                </a:solidFill>
              </a:rPr>
              <a:t>Customers</a:t>
            </a:r>
          </a:p>
        </p:txBody>
      </p:sp>
      <p:sp>
        <p:nvSpPr>
          <p:cNvPr id="33" name="Text Placeholder 32">
            <a:extLst>
              <a:ext uri="{FF2B5EF4-FFF2-40B4-BE49-F238E27FC236}">
                <a16:creationId xmlns:a16="http://schemas.microsoft.com/office/drawing/2014/main" id="{7CFD0302-279C-8A48-9E27-AD5B08D6501E}"/>
              </a:ext>
            </a:extLst>
          </p:cNvPr>
          <p:cNvSpPr>
            <a:spLocks noGrp="1"/>
          </p:cNvSpPr>
          <p:nvPr>
            <p:ph type="body" sz="quarter" idx="19"/>
          </p:nvPr>
        </p:nvSpPr>
        <p:spPr>
          <a:xfrm>
            <a:off x="388621" y="2426889"/>
            <a:ext cx="5097779" cy="4065986"/>
          </a:xfrm>
        </p:spPr>
        <p:txBody>
          <a:bodyPr vert="horz" lIns="91440" tIns="45720" rIns="91440" bIns="45720" rtlCol="0" anchor="t">
            <a:normAutofit/>
          </a:bodyPr>
          <a:lstStyle/>
          <a:p>
            <a:pPr marL="342900" indent="-228600">
              <a:buClr>
                <a:schemeClr val="accent2"/>
              </a:buClr>
              <a:buFont typeface="Arial" panose="020B0604020202020204" pitchFamily="34" charset="0"/>
              <a:buChar char="•"/>
            </a:pPr>
            <a:r>
              <a:rPr lang="en-US" altLang="zh-CN" dirty="0">
                <a:solidFill>
                  <a:srgbClr val="FFFFFF"/>
                </a:solidFill>
              </a:rPr>
              <a:t>All ages and All genders</a:t>
            </a:r>
          </a:p>
          <a:p>
            <a:pPr marL="342900" indent="-228600">
              <a:buClr>
                <a:schemeClr val="accent2"/>
              </a:buClr>
              <a:buFont typeface="Arial" panose="020B0604020202020204" pitchFamily="34" charset="0"/>
              <a:buChar char="•"/>
            </a:pPr>
            <a:endParaRPr lang="en-US" dirty="0">
              <a:solidFill>
                <a:srgbClr val="FFFFFF"/>
              </a:solidFill>
            </a:endParaRPr>
          </a:p>
          <a:p>
            <a:pPr marL="342900" indent="-228600">
              <a:buClr>
                <a:schemeClr val="accent2"/>
              </a:buClr>
              <a:buFont typeface="Arial" panose="020B0604020202020204" pitchFamily="34" charset="0"/>
              <a:buChar char="•"/>
            </a:pPr>
            <a:endParaRPr lang="en-US" dirty="0">
              <a:solidFill>
                <a:srgbClr val="FFFFFF"/>
              </a:solidFill>
            </a:endParaRPr>
          </a:p>
          <a:p>
            <a:pPr marL="342900" indent="-228600">
              <a:buClr>
                <a:schemeClr val="accent2"/>
              </a:buClr>
              <a:buFont typeface="Arial" panose="020B0604020202020204" pitchFamily="34" charset="0"/>
              <a:buChar char="•"/>
            </a:pPr>
            <a:r>
              <a:rPr lang="en-US" altLang="zh-CN" dirty="0">
                <a:solidFill>
                  <a:srgbClr val="FFFFFF"/>
                </a:solidFill>
              </a:rPr>
              <a:t>Highlighted Group</a:t>
            </a:r>
          </a:p>
          <a:p>
            <a:pPr marL="800100" lvl="1" indent="-228600">
              <a:buClr>
                <a:schemeClr val="accent2"/>
              </a:buClr>
              <a:buFont typeface="Arial" panose="020B0604020202020204" pitchFamily="34" charset="0"/>
              <a:buChar char="•"/>
            </a:pPr>
            <a:r>
              <a:rPr lang="en-US" altLang="zh-CN" dirty="0">
                <a:solidFill>
                  <a:srgbClr val="FFFFFF"/>
                </a:solidFill>
              </a:rPr>
              <a:t>18 – 35 Years Old</a:t>
            </a:r>
          </a:p>
          <a:p>
            <a:pPr marL="800100" lvl="1" indent="-228600">
              <a:buClr>
                <a:schemeClr val="accent2"/>
              </a:buClr>
              <a:buFont typeface="Arial" panose="020B0604020202020204" pitchFamily="34" charset="0"/>
              <a:buChar char="•"/>
            </a:pPr>
            <a:r>
              <a:rPr lang="en-US" dirty="0">
                <a:solidFill>
                  <a:srgbClr val="FFFFFF"/>
                </a:solidFill>
              </a:rPr>
              <a:t>Student</a:t>
            </a:r>
            <a:r>
              <a:rPr lang="en-US" altLang="zh-CN" dirty="0">
                <a:solidFill>
                  <a:srgbClr val="FFFFFF"/>
                </a:solidFill>
              </a:rPr>
              <a:t>s &amp; Businesspersons</a:t>
            </a:r>
          </a:p>
          <a:p>
            <a:pPr marL="800100" lvl="1" indent="-228600">
              <a:buClr>
                <a:schemeClr val="accent2"/>
              </a:buClr>
              <a:buFont typeface="Arial" panose="020B0604020202020204" pitchFamily="34" charset="0"/>
              <a:buChar char="•"/>
            </a:pPr>
            <a:r>
              <a:rPr lang="en-US" altLang="zh-CN" dirty="0">
                <a:solidFill>
                  <a:srgbClr val="FFFFFF"/>
                </a:solidFill>
              </a:rPr>
              <a:t>With similar demands on improving communication skills</a:t>
            </a:r>
            <a:endParaRPr lang="en-US" dirty="0">
              <a:solidFill>
                <a:srgbClr val="FFFFFF"/>
              </a:solidFill>
            </a:endParaRPr>
          </a:p>
          <a:p>
            <a:pPr indent="-228600">
              <a:buClr>
                <a:schemeClr val="accent2"/>
              </a:buClr>
              <a:buFont typeface="Arial" panose="020B0604020202020204" pitchFamily="34" charset="0"/>
              <a:buChar char="•"/>
            </a:pPr>
            <a:endParaRPr lang="en-US" dirty="0">
              <a:solidFill>
                <a:srgbClr val="FFFFFF"/>
              </a:solidFill>
              <a:hlinkClick r:id="rId3"/>
            </a:endParaRPr>
          </a:p>
          <a:p>
            <a:pPr indent="-228600">
              <a:buClr>
                <a:schemeClr val="accent2"/>
              </a:buClr>
              <a:buFont typeface="Arial" panose="020B0604020202020204" pitchFamily="34" charset="0"/>
              <a:buChar char="•"/>
            </a:pPr>
            <a:endParaRPr lang="en-US" dirty="0">
              <a:solidFill>
                <a:srgbClr val="FFFFFF"/>
              </a:solidFill>
              <a:hlinkClick r:id="rId3"/>
            </a:endParaRPr>
          </a:p>
        </p:txBody>
      </p:sp>
      <p:pic>
        <p:nvPicPr>
          <p:cNvPr id="12" name="Picture 11">
            <a:extLst>
              <a:ext uri="{FF2B5EF4-FFF2-40B4-BE49-F238E27FC236}">
                <a16:creationId xmlns:a16="http://schemas.microsoft.com/office/drawing/2014/main" id="{E8165A00-A878-8B45-981C-A42DF76CD642}"/>
              </a:ext>
            </a:extLst>
          </p:cNvPr>
          <p:cNvPicPr>
            <a:picLocks noChangeAspect="1"/>
          </p:cNvPicPr>
          <p:nvPr/>
        </p:nvPicPr>
        <p:blipFill>
          <a:blip r:embed="rId4"/>
          <a:stretch>
            <a:fillRect/>
          </a:stretch>
        </p:blipFill>
        <p:spPr>
          <a:xfrm>
            <a:off x="6615447" y="4239089"/>
            <a:ext cx="4476173" cy="2349992"/>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0" name="Picture 9">
            <a:extLst>
              <a:ext uri="{FF2B5EF4-FFF2-40B4-BE49-F238E27FC236}">
                <a16:creationId xmlns:a16="http://schemas.microsoft.com/office/drawing/2014/main" id="{7717D964-DAF0-9041-A3CE-F8D610809695}"/>
              </a:ext>
            </a:extLst>
          </p:cNvPr>
          <p:cNvPicPr>
            <a:picLocks noChangeAspect="1"/>
          </p:cNvPicPr>
          <p:nvPr/>
        </p:nvPicPr>
        <p:blipFill>
          <a:blip r:embed="rId5"/>
          <a:stretch>
            <a:fillRect/>
          </a:stretch>
        </p:blipFill>
        <p:spPr>
          <a:xfrm>
            <a:off x="7712762" y="1846387"/>
            <a:ext cx="4396341" cy="2242135"/>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3" name="Footer Placeholder 2">
            <a:extLst>
              <a:ext uri="{FF2B5EF4-FFF2-40B4-BE49-F238E27FC236}">
                <a16:creationId xmlns:a16="http://schemas.microsoft.com/office/drawing/2014/main" id="{B04C11C9-3DF6-471E-87C0-4DCED41031D4}"/>
              </a:ext>
            </a:extLst>
          </p:cNvPr>
          <p:cNvSpPr>
            <a:spLocks noGrp="1"/>
          </p:cNvSpPr>
          <p:nvPr>
            <p:ph type="ftr" sz="quarter" idx="17"/>
          </p:nvPr>
        </p:nvSpPr>
        <p:spPr>
          <a:xfrm>
            <a:off x="6096000" y="6536461"/>
            <a:ext cx="3704317" cy="365125"/>
          </a:xfrm>
          <a:effectLst/>
        </p:spPr>
        <p:txBody>
          <a:bodyPr vert="horz" lIns="91440" tIns="45720" rIns="91440" bIns="45720" rtlCol="0" anchor="ctr">
            <a:normAutofit/>
          </a:bodyPr>
          <a:lstStyle/>
          <a:p>
            <a:pPr>
              <a:spcAft>
                <a:spcPts val="600"/>
              </a:spcAft>
            </a:pPr>
            <a:r>
              <a:rPr lang="en-US" kern="1200" dirty="0">
                <a:solidFill>
                  <a:schemeClr val="tx1">
                    <a:lumMod val="75000"/>
                    <a:lumOff val="25000"/>
                  </a:schemeClr>
                </a:solidFill>
                <a:latin typeface="+mn-lt"/>
                <a:ea typeface="+mn-ea"/>
                <a:cs typeface="+mn-cs"/>
              </a:rPr>
              <a:t>©2018 – Team Name – All Rights Reserved</a:t>
            </a:r>
          </a:p>
        </p:txBody>
      </p:sp>
      <p:sp>
        <p:nvSpPr>
          <p:cNvPr id="4" name="Slide Number Placeholder 3">
            <a:extLst>
              <a:ext uri="{FF2B5EF4-FFF2-40B4-BE49-F238E27FC236}">
                <a16:creationId xmlns:a16="http://schemas.microsoft.com/office/drawing/2014/main" id="{B2228214-87DB-4B3A-BD81-9A709A69BAAC}"/>
              </a:ext>
            </a:extLst>
          </p:cNvPr>
          <p:cNvSpPr>
            <a:spLocks noGrp="1"/>
          </p:cNvSpPr>
          <p:nvPr>
            <p:ph type="sldNum" sz="quarter" idx="18"/>
          </p:nvPr>
        </p:nvSpPr>
        <p:spPr>
          <a:xfrm>
            <a:off x="9974178" y="6356350"/>
            <a:ext cx="1379621" cy="365125"/>
          </a:xfrm>
        </p:spPr>
        <p:txBody>
          <a:bodyPr vert="horz" lIns="91440" tIns="45720" rIns="91440" bIns="45720" rtlCol="0" anchor="ctr">
            <a:normAutofit/>
          </a:bodyPr>
          <a:lstStyle/>
          <a:p>
            <a:pPr>
              <a:spcAft>
                <a:spcPts val="600"/>
              </a:spcAft>
            </a:pPr>
            <a:fld id="{8699F50C-BE38-4BD0-BA84-9B090E1F2B9B}" type="slidenum">
              <a:rPr lang="en-US">
                <a:solidFill>
                  <a:schemeClr val="tx1">
                    <a:lumMod val="75000"/>
                    <a:lumOff val="25000"/>
                  </a:schemeClr>
                </a:solidFill>
              </a:rPr>
              <a:pPr>
                <a:spcAft>
                  <a:spcPts val="600"/>
                </a:spcAft>
              </a:pPr>
              <a:t>6</a:t>
            </a:fld>
            <a:endParaRPr lang="en-US">
              <a:solidFill>
                <a:schemeClr val="tx1">
                  <a:lumMod val="75000"/>
                  <a:lumOff val="25000"/>
                </a:schemeClr>
              </a:solidFill>
            </a:endParaRPr>
          </a:p>
        </p:txBody>
      </p:sp>
    </p:spTree>
    <p:extLst>
      <p:ext uri="{BB962C8B-B14F-4D97-AF65-F5344CB8AC3E}">
        <p14:creationId xmlns:p14="http://schemas.microsoft.com/office/powerpoint/2010/main" val="568656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CF01555-DD7E-5E4E-BD0A-8C9F3E165378}"/>
              </a:ext>
            </a:extLst>
          </p:cNvPr>
          <p:cNvSpPr>
            <a:spLocks noGrp="1"/>
          </p:cNvSpPr>
          <p:nvPr>
            <p:ph type="ftr" sz="quarter" idx="17"/>
          </p:nvPr>
        </p:nvSpPr>
        <p:spPr>
          <a:xfrm>
            <a:off x="4038600" y="6356350"/>
            <a:ext cx="4114800" cy="365125"/>
          </a:xfrm>
        </p:spPr>
        <p:txBody>
          <a:bodyPr vert="horz" lIns="91440" tIns="45720" rIns="91440" bIns="45720" rtlCol="0" anchor="ctr">
            <a:normAutofit/>
          </a:bodyPr>
          <a:lstStyle/>
          <a:p>
            <a:pPr algn="ctr">
              <a:spcAft>
                <a:spcPts val="600"/>
              </a:spcAft>
            </a:pPr>
            <a:r>
              <a:rPr lang="en-US" kern="1200">
                <a:solidFill>
                  <a:srgbClr val="FFFFFF"/>
                </a:solidFill>
                <a:latin typeface="+mn-lt"/>
                <a:ea typeface="+mn-ea"/>
                <a:cs typeface="+mn-cs"/>
              </a:rPr>
              <a:t>©2018 – Team Name – All Rights Reserved</a:t>
            </a:r>
          </a:p>
        </p:txBody>
      </p:sp>
      <p:sp>
        <p:nvSpPr>
          <p:cNvPr id="8" name="Slide Number Placeholder 7">
            <a:extLst>
              <a:ext uri="{FF2B5EF4-FFF2-40B4-BE49-F238E27FC236}">
                <a16:creationId xmlns:a16="http://schemas.microsoft.com/office/drawing/2014/main" id="{7B602638-3C02-6141-9F0F-DAC2663165DD}"/>
              </a:ext>
            </a:extLst>
          </p:cNvPr>
          <p:cNvSpPr>
            <a:spLocks noGrp="1"/>
          </p:cNvSpPr>
          <p:nvPr>
            <p:ph type="sldNum" sz="quarter" idx="18"/>
          </p:nvPr>
        </p:nvSpPr>
        <p:spPr>
          <a:xfrm>
            <a:off x="8610600" y="6356350"/>
            <a:ext cx="2743200" cy="365125"/>
          </a:xfrm>
        </p:spPr>
        <p:txBody>
          <a:bodyPr vert="horz" lIns="91440" tIns="45720" rIns="91440" bIns="45720" rtlCol="0" anchor="ctr">
            <a:normAutofit/>
          </a:bodyPr>
          <a:lstStyle/>
          <a:p>
            <a:pPr>
              <a:spcAft>
                <a:spcPts val="600"/>
              </a:spcAft>
            </a:pPr>
            <a:fld id="{8699F50C-BE38-4BD0-BA84-9B090E1F2B9B}" type="slidenum">
              <a:rPr lang="en-US">
                <a:solidFill>
                  <a:srgbClr val="FFFFFF"/>
                </a:solidFill>
              </a:rPr>
              <a:pPr>
                <a:spcAft>
                  <a:spcPts val="600"/>
                </a:spcAft>
              </a:pPr>
              <a:t>7</a:t>
            </a:fld>
            <a:endParaRPr lang="en-US">
              <a:solidFill>
                <a:srgbClr val="FFFFFF"/>
              </a:solidFill>
            </a:endParaRPr>
          </a:p>
        </p:txBody>
      </p:sp>
      <p:grpSp>
        <p:nvGrpSpPr>
          <p:cNvPr id="29" name="Group 28">
            <a:extLst>
              <a:ext uri="{FF2B5EF4-FFF2-40B4-BE49-F238E27FC236}">
                <a16:creationId xmlns:a16="http://schemas.microsoft.com/office/drawing/2014/main" id="{D3874FB1-8833-2046-BF60-2621DD8BC193}"/>
              </a:ext>
            </a:extLst>
          </p:cNvPr>
          <p:cNvGrpSpPr/>
          <p:nvPr/>
        </p:nvGrpSpPr>
        <p:grpSpPr>
          <a:xfrm>
            <a:off x="20" y="-83121"/>
            <a:ext cx="12191980" cy="6927265"/>
            <a:chOff x="20" y="-83121"/>
            <a:chExt cx="12191980" cy="6927265"/>
          </a:xfrm>
        </p:grpSpPr>
        <p:pic>
          <p:nvPicPr>
            <p:cNvPr id="19" name="Picture 18">
              <a:extLst>
                <a:ext uri="{FF2B5EF4-FFF2-40B4-BE49-F238E27FC236}">
                  <a16:creationId xmlns:a16="http://schemas.microsoft.com/office/drawing/2014/main" id="{63C24477-A091-AD42-8DB8-461670528E72}"/>
                </a:ext>
                <a:ext uri="{C183D7F6-B498-43B3-948B-1728B52AA6E4}">
                  <adec:decorative xmlns:adec="http://schemas.microsoft.com/office/drawing/2017/decorative" val="0"/>
                </a:ext>
              </a:extLst>
            </p:cNvPr>
            <p:cNvPicPr>
              <a:picLocks noChangeAspect="1"/>
            </p:cNvPicPr>
            <p:nvPr/>
          </p:nvPicPr>
          <p:blipFill rotWithShape="1">
            <a:blip r:embed="rId3"/>
            <a:srcRect b="15094"/>
            <a:stretch/>
          </p:blipFill>
          <p:spPr>
            <a:xfrm>
              <a:off x="20" y="-83121"/>
              <a:ext cx="12191980" cy="6927265"/>
            </a:xfrm>
            <a:prstGeom prst="rect">
              <a:avLst/>
            </a:prstGeom>
          </p:spPr>
        </p:pic>
        <p:pic>
          <p:nvPicPr>
            <p:cNvPr id="20" name="Picture 19">
              <a:extLst>
                <a:ext uri="{FF2B5EF4-FFF2-40B4-BE49-F238E27FC236}">
                  <a16:creationId xmlns:a16="http://schemas.microsoft.com/office/drawing/2014/main" id="{18D9B13B-647C-5340-93AB-F0799A646407}"/>
                </a:ext>
              </a:extLst>
            </p:cNvPr>
            <p:cNvPicPr>
              <a:picLocks noChangeAspect="1"/>
            </p:cNvPicPr>
            <p:nvPr/>
          </p:nvPicPr>
          <p:blipFill>
            <a:blip r:embed="rId4"/>
            <a:stretch>
              <a:fillRect/>
            </a:stretch>
          </p:blipFill>
          <p:spPr>
            <a:xfrm>
              <a:off x="311727" y="1224973"/>
              <a:ext cx="1676400" cy="889000"/>
            </a:xfrm>
            <a:prstGeom prst="rect">
              <a:avLst/>
            </a:prstGeom>
          </p:spPr>
        </p:pic>
        <p:pic>
          <p:nvPicPr>
            <p:cNvPr id="21" name="Picture 20">
              <a:extLst>
                <a:ext uri="{FF2B5EF4-FFF2-40B4-BE49-F238E27FC236}">
                  <a16:creationId xmlns:a16="http://schemas.microsoft.com/office/drawing/2014/main" id="{40D24B66-128E-CC44-8182-0F93645287D2}"/>
                </a:ext>
              </a:extLst>
            </p:cNvPr>
            <p:cNvPicPr>
              <a:picLocks noChangeAspect="1"/>
            </p:cNvPicPr>
            <p:nvPr/>
          </p:nvPicPr>
          <p:blipFill>
            <a:blip r:embed="rId5"/>
            <a:stretch>
              <a:fillRect/>
            </a:stretch>
          </p:blipFill>
          <p:spPr>
            <a:xfrm>
              <a:off x="2691823" y="1224973"/>
              <a:ext cx="1460500" cy="368300"/>
            </a:xfrm>
            <a:prstGeom prst="rect">
              <a:avLst/>
            </a:prstGeom>
          </p:spPr>
        </p:pic>
        <p:pic>
          <p:nvPicPr>
            <p:cNvPr id="22" name="Picture 21">
              <a:extLst>
                <a:ext uri="{FF2B5EF4-FFF2-40B4-BE49-F238E27FC236}">
                  <a16:creationId xmlns:a16="http://schemas.microsoft.com/office/drawing/2014/main" id="{5EA97B33-6E71-8C4A-AEE9-EBD8647FD10A}"/>
                </a:ext>
              </a:extLst>
            </p:cNvPr>
            <p:cNvPicPr>
              <a:picLocks noChangeAspect="1"/>
            </p:cNvPicPr>
            <p:nvPr/>
          </p:nvPicPr>
          <p:blipFill>
            <a:blip r:embed="rId6"/>
            <a:stretch>
              <a:fillRect/>
            </a:stretch>
          </p:blipFill>
          <p:spPr>
            <a:xfrm>
              <a:off x="2615623" y="3834823"/>
              <a:ext cx="1536700" cy="546100"/>
            </a:xfrm>
            <a:prstGeom prst="rect">
              <a:avLst/>
            </a:prstGeom>
          </p:spPr>
        </p:pic>
        <p:pic>
          <p:nvPicPr>
            <p:cNvPr id="23" name="Picture 22">
              <a:extLst>
                <a:ext uri="{FF2B5EF4-FFF2-40B4-BE49-F238E27FC236}">
                  <a16:creationId xmlns:a16="http://schemas.microsoft.com/office/drawing/2014/main" id="{EBB686CF-D03C-1B42-89DC-6998D244B292}"/>
                </a:ext>
              </a:extLst>
            </p:cNvPr>
            <p:cNvPicPr>
              <a:picLocks noChangeAspect="1"/>
            </p:cNvPicPr>
            <p:nvPr/>
          </p:nvPicPr>
          <p:blipFill>
            <a:blip r:embed="rId7"/>
            <a:stretch>
              <a:fillRect/>
            </a:stretch>
          </p:blipFill>
          <p:spPr>
            <a:xfrm>
              <a:off x="5173373" y="1475751"/>
              <a:ext cx="1845253" cy="1666680"/>
            </a:xfrm>
            <a:prstGeom prst="rect">
              <a:avLst/>
            </a:prstGeom>
          </p:spPr>
        </p:pic>
        <p:pic>
          <p:nvPicPr>
            <p:cNvPr id="24" name="Picture 23">
              <a:extLst>
                <a:ext uri="{FF2B5EF4-FFF2-40B4-BE49-F238E27FC236}">
                  <a16:creationId xmlns:a16="http://schemas.microsoft.com/office/drawing/2014/main" id="{E717A598-8BE3-5F48-A46A-59E2874AA751}"/>
                </a:ext>
              </a:extLst>
            </p:cNvPr>
            <p:cNvPicPr>
              <a:picLocks noChangeAspect="1"/>
            </p:cNvPicPr>
            <p:nvPr/>
          </p:nvPicPr>
          <p:blipFill>
            <a:blip r:embed="rId8"/>
            <a:stretch>
              <a:fillRect/>
            </a:stretch>
          </p:blipFill>
          <p:spPr>
            <a:xfrm>
              <a:off x="7671377" y="1496533"/>
              <a:ext cx="1828800" cy="482600"/>
            </a:xfrm>
            <a:prstGeom prst="rect">
              <a:avLst/>
            </a:prstGeom>
          </p:spPr>
        </p:pic>
        <p:pic>
          <p:nvPicPr>
            <p:cNvPr id="25" name="Picture 24">
              <a:extLst>
                <a:ext uri="{FF2B5EF4-FFF2-40B4-BE49-F238E27FC236}">
                  <a16:creationId xmlns:a16="http://schemas.microsoft.com/office/drawing/2014/main" id="{363E3EB2-C794-1547-A53D-15450B7EDDA6}"/>
                </a:ext>
              </a:extLst>
            </p:cNvPr>
            <p:cNvPicPr>
              <a:picLocks noChangeAspect="1"/>
            </p:cNvPicPr>
            <p:nvPr/>
          </p:nvPicPr>
          <p:blipFill>
            <a:blip r:embed="rId9"/>
            <a:stretch>
              <a:fillRect/>
            </a:stretch>
          </p:blipFill>
          <p:spPr>
            <a:xfrm>
              <a:off x="7823199" y="3864505"/>
              <a:ext cx="1676977" cy="635000"/>
            </a:xfrm>
            <a:prstGeom prst="rect">
              <a:avLst/>
            </a:prstGeom>
          </p:spPr>
        </p:pic>
        <p:pic>
          <p:nvPicPr>
            <p:cNvPr id="26" name="Picture 25">
              <a:extLst>
                <a:ext uri="{FF2B5EF4-FFF2-40B4-BE49-F238E27FC236}">
                  <a16:creationId xmlns:a16="http://schemas.microsoft.com/office/drawing/2014/main" id="{959FB8A7-3282-4C4D-BFB9-629825FCA16C}"/>
                </a:ext>
              </a:extLst>
            </p:cNvPr>
            <p:cNvPicPr>
              <a:picLocks noChangeAspect="1"/>
            </p:cNvPicPr>
            <p:nvPr/>
          </p:nvPicPr>
          <p:blipFill>
            <a:blip r:embed="rId10"/>
            <a:stretch>
              <a:fillRect/>
            </a:stretch>
          </p:blipFill>
          <p:spPr>
            <a:xfrm>
              <a:off x="10543598" y="1527752"/>
              <a:ext cx="1333500" cy="685800"/>
            </a:xfrm>
            <a:prstGeom prst="rect">
              <a:avLst/>
            </a:prstGeom>
          </p:spPr>
        </p:pic>
        <p:pic>
          <p:nvPicPr>
            <p:cNvPr id="28" name="Picture 27">
              <a:extLst>
                <a:ext uri="{FF2B5EF4-FFF2-40B4-BE49-F238E27FC236}">
                  <a16:creationId xmlns:a16="http://schemas.microsoft.com/office/drawing/2014/main" id="{4AF945A9-3150-0E49-92D4-8BCECC0AF4E2}"/>
                </a:ext>
              </a:extLst>
            </p:cNvPr>
            <p:cNvPicPr>
              <a:picLocks noChangeAspect="1"/>
            </p:cNvPicPr>
            <p:nvPr/>
          </p:nvPicPr>
          <p:blipFill>
            <a:blip r:embed="rId11"/>
            <a:stretch>
              <a:fillRect/>
            </a:stretch>
          </p:blipFill>
          <p:spPr>
            <a:xfrm>
              <a:off x="10187998" y="6410325"/>
              <a:ext cx="1689100" cy="433819"/>
            </a:xfrm>
            <a:prstGeom prst="rect">
              <a:avLst/>
            </a:prstGeom>
          </p:spPr>
        </p:pic>
        <p:pic>
          <p:nvPicPr>
            <p:cNvPr id="27" name="Picture 26">
              <a:extLst>
                <a:ext uri="{FF2B5EF4-FFF2-40B4-BE49-F238E27FC236}">
                  <a16:creationId xmlns:a16="http://schemas.microsoft.com/office/drawing/2014/main" id="{5D61C039-99FD-7142-BEA0-634B57666604}"/>
                </a:ext>
              </a:extLst>
            </p:cNvPr>
            <p:cNvPicPr>
              <a:picLocks noChangeAspect="1"/>
            </p:cNvPicPr>
            <p:nvPr/>
          </p:nvPicPr>
          <p:blipFill>
            <a:blip r:embed="rId12"/>
            <a:stretch>
              <a:fillRect/>
            </a:stretch>
          </p:blipFill>
          <p:spPr>
            <a:xfrm>
              <a:off x="488373" y="6437577"/>
              <a:ext cx="2476500" cy="406567"/>
            </a:xfrm>
            <a:prstGeom prst="rect">
              <a:avLst/>
            </a:prstGeom>
          </p:spPr>
        </p:pic>
      </p:grpSp>
      <p:grpSp>
        <p:nvGrpSpPr>
          <p:cNvPr id="40" name="Group 39">
            <a:extLst>
              <a:ext uri="{FF2B5EF4-FFF2-40B4-BE49-F238E27FC236}">
                <a16:creationId xmlns:a16="http://schemas.microsoft.com/office/drawing/2014/main" id="{053529A0-3381-F14C-BED5-7472BC6B19E9}"/>
              </a:ext>
            </a:extLst>
          </p:cNvPr>
          <p:cNvGrpSpPr/>
          <p:nvPr/>
        </p:nvGrpSpPr>
        <p:grpSpPr>
          <a:xfrm>
            <a:off x="-3175" y="1432794"/>
            <a:ext cx="2708853" cy="1399016"/>
            <a:chOff x="-3175" y="1224973"/>
            <a:chExt cx="2708853" cy="1399016"/>
          </a:xfrm>
        </p:grpSpPr>
        <p:pic>
          <p:nvPicPr>
            <p:cNvPr id="37" name="Picture 36">
              <a:extLst>
                <a:ext uri="{FF2B5EF4-FFF2-40B4-BE49-F238E27FC236}">
                  <a16:creationId xmlns:a16="http://schemas.microsoft.com/office/drawing/2014/main" id="{50782990-971D-D049-A8AA-16774164BAA4}"/>
                </a:ext>
              </a:extLst>
            </p:cNvPr>
            <p:cNvPicPr>
              <a:picLocks noChangeAspect="1"/>
            </p:cNvPicPr>
            <p:nvPr/>
          </p:nvPicPr>
          <p:blipFill>
            <a:blip r:embed="rId13"/>
            <a:stretch>
              <a:fillRect/>
            </a:stretch>
          </p:blipFill>
          <p:spPr>
            <a:xfrm>
              <a:off x="199455" y="1734989"/>
              <a:ext cx="2506223" cy="889000"/>
            </a:xfrm>
            <a:prstGeom prst="rect">
              <a:avLst/>
            </a:prstGeom>
          </p:spPr>
        </p:pic>
        <p:pic>
          <p:nvPicPr>
            <p:cNvPr id="38" name="Picture 37">
              <a:extLst>
                <a:ext uri="{FF2B5EF4-FFF2-40B4-BE49-F238E27FC236}">
                  <a16:creationId xmlns:a16="http://schemas.microsoft.com/office/drawing/2014/main" id="{E02081FB-2A09-774A-AC46-293845395671}"/>
                </a:ext>
              </a:extLst>
            </p:cNvPr>
            <p:cNvPicPr>
              <a:picLocks noChangeAspect="1"/>
            </p:cNvPicPr>
            <p:nvPr/>
          </p:nvPicPr>
          <p:blipFill>
            <a:blip r:embed="rId14"/>
            <a:stretch>
              <a:fillRect/>
            </a:stretch>
          </p:blipFill>
          <p:spPr>
            <a:xfrm>
              <a:off x="-3175" y="1224973"/>
              <a:ext cx="1315180" cy="657590"/>
            </a:xfrm>
            <a:prstGeom prst="rect">
              <a:avLst/>
            </a:prstGeom>
          </p:spPr>
        </p:pic>
      </p:grpSp>
      <p:pic>
        <p:nvPicPr>
          <p:cNvPr id="39" name="Picture 38">
            <a:extLst>
              <a:ext uri="{FF2B5EF4-FFF2-40B4-BE49-F238E27FC236}">
                <a16:creationId xmlns:a16="http://schemas.microsoft.com/office/drawing/2014/main" id="{76002BBF-E71E-E84F-855E-E3068FE138D2}"/>
              </a:ext>
            </a:extLst>
          </p:cNvPr>
          <p:cNvPicPr>
            <a:picLocks noChangeAspect="1"/>
          </p:cNvPicPr>
          <p:nvPr/>
        </p:nvPicPr>
        <p:blipFill>
          <a:blip r:embed="rId15"/>
          <a:stretch>
            <a:fillRect/>
          </a:stretch>
        </p:blipFill>
        <p:spPr>
          <a:xfrm>
            <a:off x="469334" y="3053483"/>
            <a:ext cx="1676976" cy="1676976"/>
          </a:xfrm>
          <a:prstGeom prst="rect">
            <a:avLst/>
          </a:prstGeom>
        </p:spPr>
      </p:pic>
      <p:pic>
        <p:nvPicPr>
          <p:cNvPr id="42" name="Picture 41">
            <a:extLst>
              <a:ext uri="{FF2B5EF4-FFF2-40B4-BE49-F238E27FC236}">
                <a16:creationId xmlns:a16="http://schemas.microsoft.com/office/drawing/2014/main" id="{C2EE6F17-F81C-9544-B8CB-D65C4FBE4280}"/>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foregroundMark x1="15054" y1="46809" x2="15054" y2="46809"/>
                        <a14:foregroundMark x1="48817" y1="43617" x2="48817" y2="43617"/>
                        <a14:foregroundMark x1="64946" y1="38830" x2="64946" y2="38830"/>
                        <a14:foregroundMark x1="74624" y1="26064" x2="74624" y2="26064"/>
                      </a14:backgroundRemoval>
                    </a14:imgEffect>
                  </a14:imgLayer>
                </a14:imgProps>
              </a:ext>
            </a:extLst>
          </a:blip>
          <a:stretch>
            <a:fillRect/>
          </a:stretch>
        </p:blipFill>
        <p:spPr>
          <a:xfrm>
            <a:off x="9700090" y="1475751"/>
            <a:ext cx="2604182" cy="1055143"/>
          </a:xfrm>
          <a:prstGeom prst="rect">
            <a:avLst/>
          </a:prstGeom>
        </p:spPr>
      </p:pic>
      <p:pic>
        <p:nvPicPr>
          <p:cNvPr id="45" name="Picture 44" descr="A picture containing toy&#13;&#10;&#13;&#10;Description automatically generated">
            <a:extLst>
              <a:ext uri="{FF2B5EF4-FFF2-40B4-BE49-F238E27FC236}">
                <a16:creationId xmlns:a16="http://schemas.microsoft.com/office/drawing/2014/main" id="{480AC36D-78E8-2441-A907-BDBC81CE4FFC}"/>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foregroundMark x1="54405" y1="70119" x2="54405" y2="70119"/>
                        <a14:foregroundMark x1="59048" y1="72500" x2="59048" y2="72500"/>
                        <a14:foregroundMark x1="58095" y1="69881" x2="58095" y2="69881"/>
                        <a14:foregroundMark x1="57024" y1="69405" x2="57024" y2="69405"/>
                        <a14:foregroundMark x1="59405" y1="68095" x2="59405" y2="68095"/>
                        <a14:foregroundMark x1="65595" y1="72976" x2="65595" y2="72976"/>
                        <a14:foregroundMark x1="33095" y1="73571" x2="33095" y2="73571"/>
                      </a14:backgroundRemoval>
                    </a14:imgEffect>
                  </a14:imgLayer>
                </a14:imgProps>
              </a:ext>
            </a:extLst>
          </a:blip>
          <a:stretch>
            <a:fillRect/>
          </a:stretch>
        </p:blipFill>
        <p:spPr>
          <a:xfrm>
            <a:off x="9773033" y="2090384"/>
            <a:ext cx="2365830" cy="2365830"/>
          </a:xfrm>
          <a:prstGeom prst="rect">
            <a:avLst/>
          </a:prstGeom>
        </p:spPr>
      </p:pic>
      <p:pic>
        <p:nvPicPr>
          <p:cNvPr id="46" name="Picture 45">
            <a:extLst>
              <a:ext uri="{FF2B5EF4-FFF2-40B4-BE49-F238E27FC236}">
                <a16:creationId xmlns:a16="http://schemas.microsoft.com/office/drawing/2014/main" id="{1EA65AC5-FD45-DE45-9A86-86100E990B60}"/>
              </a:ext>
            </a:extLst>
          </p:cNvPr>
          <p:cNvPicPr>
            <a:picLocks noChangeAspect="1"/>
          </p:cNvPicPr>
          <p:nvPr/>
        </p:nvPicPr>
        <p:blipFill>
          <a:blip r:embed="rId20"/>
          <a:stretch>
            <a:fillRect/>
          </a:stretch>
        </p:blipFill>
        <p:spPr>
          <a:xfrm>
            <a:off x="9829211" y="4060325"/>
            <a:ext cx="2182679" cy="1225183"/>
          </a:xfrm>
          <a:prstGeom prst="rect">
            <a:avLst/>
          </a:prstGeom>
        </p:spPr>
      </p:pic>
      <p:pic>
        <p:nvPicPr>
          <p:cNvPr id="53" name="Picture 52">
            <a:extLst>
              <a:ext uri="{FF2B5EF4-FFF2-40B4-BE49-F238E27FC236}">
                <a16:creationId xmlns:a16="http://schemas.microsoft.com/office/drawing/2014/main" id="{EB5F170E-31E5-D745-B304-648915229933}"/>
              </a:ext>
            </a:extLst>
          </p:cNvPr>
          <p:cNvPicPr>
            <a:picLocks noChangeAspect="1"/>
          </p:cNvPicPr>
          <p:nvPr/>
        </p:nvPicPr>
        <p:blipFill>
          <a:blip r:embed="rId21"/>
          <a:stretch>
            <a:fillRect/>
          </a:stretch>
        </p:blipFill>
        <p:spPr>
          <a:xfrm>
            <a:off x="-3922857" y="1408094"/>
            <a:ext cx="3810000" cy="3581400"/>
          </a:xfrm>
          <a:prstGeom prst="rect">
            <a:avLst/>
          </a:prstGeom>
        </p:spPr>
      </p:pic>
      <p:grpSp>
        <p:nvGrpSpPr>
          <p:cNvPr id="59" name="Group 58">
            <a:extLst>
              <a:ext uri="{FF2B5EF4-FFF2-40B4-BE49-F238E27FC236}">
                <a16:creationId xmlns:a16="http://schemas.microsoft.com/office/drawing/2014/main" id="{60E5E6D2-7372-2A4D-9711-DC2B94F5917D}"/>
              </a:ext>
            </a:extLst>
          </p:cNvPr>
          <p:cNvGrpSpPr/>
          <p:nvPr/>
        </p:nvGrpSpPr>
        <p:grpSpPr>
          <a:xfrm>
            <a:off x="4943770" y="1997604"/>
            <a:ext cx="2304457" cy="1082131"/>
            <a:chOff x="4955647" y="1556814"/>
            <a:chExt cx="2304457" cy="1082131"/>
          </a:xfrm>
        </p:grpSpPr>
        <p:pic>
          <p:nvPicPr>
            <p:cNvPr id="55" name="Picture 54">
              <a:extLst>
                <a:ext uri="{FF2B5EF4-FFF2-40B4-BE49-F238E27FC236}">
                  <a16:creationId xmlns:a16="http://schemas.microsoft.com/office/drawing/2014/main" id="{92AE69F3-DA7F-2141-BE71-788D53C8888F}"/>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4730" b="91892" l="6579" r="89474">
                          <a14:foregroundMark x1="6579" y1="54730" x2="6579" y2="54730"/>
                          <a14:foregroundMark x1="47368" y1="10135" x2="47368" y2="10135"/>
                          <a14:foregroundMark x1="47368" y1="4730" x2="47368" y2="4730"/>
                          <a14:foregroundMark x1="89474" y1="50000" x2="89474" y2="50000"/>
                          <a14:foregroundMark x1="33553" y1="91892" x2="33553" y2="91892"/>
                          <a14:foregroundMark x1="38158" y1="35135" x2="38158" y2="35135"/>
                          <a14:foregroundMark x1="48026" y1="72297" x2="48026" y2="72297"/>
                          <a14:foregroundMark x1="47368" y1="57432" x2="47368" y2="57432"/>
                          <a14:foregroundMark x1="40132" y1="43919" x2="40132" y2="43919"/>
                          <a14:foregroundMark x1="40789" y1="34459" x2="40789" y2="34459"/>
                          <a14:foregroundMark x1="42763" y1="28378" x2="42763" y2="28378"/>
                          <a14:foregroundMark x1="47368" y1="39189" x2="47368" y2="39189"/>
                          <a14:foregroundMark x1="50658" y1="40541" x2="50658" y2="40541"/>
                          <a14:foregroundMark x1="44737" y1="41892" x2="44737" y2="41892"/>
                          <a14:foregroundMark x1="47368" y1="46622" x2="47368" y2="46622"/>
                          <a14:foregroundMark x1="49342" y1="31081" x2="49342" y2="31081"/>
                          <a14:foregroundMark x1="47368" y1="72297" x2="47368" y2="72297"/>
                          <a14:foregroundMark x1="47368" y1="75000" x2="47368" y2="75000"/>
                          <a14:foregroundMark x1="56579" y1="53378" x2="56579" y2="53378"/>
                          <a14:backgroundMark x1="28947" y1="58108" x2="28947" y2="58108"/>
                          <a14:backgroundMark x1="30263" y1="60135" x2="30263" y2="60135"/>
                        </a14:backgroundRemoval>
                      </a14:imgEffect>
                    </a14:imgLayer>
                  </a14:imgProps>
                </a:ext>
              </a:extLst>
            </a:blip>
            <a:stretch>
              <a:fillRect/>
            </a:stretch>
          </p:blipFill>
          <p:spPr>
            <a:xfrm>
              <a:off x="4955647" y="1556814"/>
              <a:ext cx="1111377" cy="1082131"/>
            </a:xfrm>
            <a:prstGeom prst="rect">
              <a:avLst/>
            </a:prstGeom>
          </p:spPr>
        </p:pic>
        <p:pic>
          <p:nvPicPr>
            <p:cNvPr id="56" name="Picture 55">
              <a:extLst>
                <a:ext uri="{FF2B5EF4-FFF2-40B4-BE49-F238E27FC236}">
                  <a16:creationId xmlns:a16="http://schemas.microsoft.com/office/drawing/2014/main" id="{EA57CA78-1995-124E-A878-11D6EEB59F96}"/>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8511" b="89894" l="9884" r="89826">
                          <a14:foregroundMark x1="12209" y1="29787" x2="12209" y2="29787"/>
                          <a14:foregroundMark x1="21802" y1="8511" x2="21802" y2="8511"/>
                          <a14:foregroundMark x1="46802" y1="17553" x2="46802" y2="17553"/>
                          <a14:foregroundMark x1="76163" y1="36702" x2="76163" y2="36702"/>
                        </a14:backgroundRemoval>
                      </a14:imgEffect>
                    </a14:imgLayer>
                  </a14:imgProps>
                </a:ext>
              </a:extLst>
            </a:blip>
            <a:stretch>
              <a:fillRect/>
            </a:stretch>
          </p:blipFill>
          <p:spPr>
            <a:xfrm>
              <a:off x="6060214" y="1800093"/>
              <a:ext cx="1199890" cy="655754"/>
            </a:xfrm>
            <a:prstGeom prst="rect">
              <a:avLst/>
            </a:prstGeom>
          </p:spPr>
        </p:pic>
      </p:grpSp>
      <p:grpSp>
        <p:nvGrpSpPr>
          <p:cNvPr id="58" name="Group 57">
            <a:extLst>
              <a:ext uri="{FF2B5EF4-FFF2-40B4-BE49-F238E27FC236}">
                <a16:creationId xmlns:a16="http://schemas.microsoft.com/office/drawing/2014/main" id="{C2BA6649-1EE6-CE42-8036-AB1613A554BF}"/>
              </a:ext>
            </a:extLst>
          </p:cNvPr>
          <p:cNvGrpSpPr/>
          <p:nvPr/>
        </p:nvGrpSpPr>
        <p:grpSpPr>
          <a:xfrm>
            <a:off x="4781091" y="3569413"/>
            <a:ext cx="2716305" cy="1225183"/>
            <a:chOff x="4774646" y="2744771"/>
            <a:chExt cx="2716305" cy="1225183"/>
          </a:xfrm>
        </p:grpSpPr>
        <p:pic>
          <p:nvPicPr>
            <p:cNvPr id="52" name="Picture 51">
              <a:extLst>
                <a:ext uri="{FF2B5EF4-FFF2-40B4-BE49-F238E27FC236}">
                  <a16:creationId xmlns:a16="http://schemas.microsoft.com/office/drawing/2014/main" id="{11E72F6D-6B4A-A646-97EF-EC356F63052B}"/>
                </a:ext>
              </a:extLst>
            </p:cNvPr>
            <p:cNvPicPr>
              <a:picLocks noChangeAspect="1"/>
            </p:cNvPicPr>
            <p:nvPr/>
          </p:nvPicPr>
          <p:blipFill rotWithShape="1">
            <a:blip r:embed="rId21"/>
            <a:srcRect l="33901" t="32311" r="31307" b="33480"/>
            <a:stretch/>
          </p:blipFill>
          <p:spPr>
            <a:xfrm>
              <a:off x="4774646" y="2744771"/>
              <a:ext cx="1325553" cy="1225183"/>
            </a:xfrm>
            <a:prstGeom prst="rect">
              <a:avLst/>
            </a:prstGeom>
          </p:spPr>
        </p:pic>
        <p:pic>
          <p:nvPicPr>
            <p:cNvPr id="57" name="Picture 56">
              <a:extLst>
                <a:ext uri="{FF2B5EF4-FFF2-40B4-BE49-F238E27FC236}">
                  <a16:creationId xmlns:a16="http://schemas.microsoft.com/office/drawing/2014/main" id="{4F0E93B7-4D64-7343-AD8C-80A73DD967B7}"/>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8511" b="89894" l="6630" r="89687">
                          <a14:foregroundMark x1="17311" y1="29255" x2="17311" y2="29255"/>
                          <a14:foregroundMark x1="25599" y1="29255" x2="25599" y2="29255"/>
                          <a14:foregroundMark x1="34622" y1="8511" x2="34622" y2="8511"/>
                          <a14:foregroundMark x1="6630" y1="12766" x2="6630" y2="12766"/>
                          <a14:foregroundMark x1="50829" y1="23404" x2="50829" y2="23404"/>
                          <a14:foregroundMark x1="64641" y1="25000" x2="64641" y2="25000"/>
                          <a14:foregroundMark x1="76980" y1="17021" x2="76980" y2="17021"/>
                        </a14:backgroundRemoval>
                      </a14:imgEffect>
                    </a14:imgLayer>
                  </a14:imgProps>
                </a:ext>
              </a:extLst>
            </a:blip>
            <a:stretch>
              <a:fillRect/>
            </a:stretch>
          </p:blipFill>
          <p:spPr>
            <a:xfrm>
              <a:off x="5719067" y="3142431"/>
              <a:ext cx="1771884" cy="614602"/>
            </a:xfrm>
            <a:prstGeom prst="rect">
              <a:avLst/>
            </a:prstGeom>
          </p:spPr>
        </p:pic>
      </p:grpSp>
      <p:pic>
        <p:nvPicPr>
          <p:cNvPr id="60" name="Picture 59">
            <a:extLst>
              <a:ext uri="{FF2B5EF4-FFF2-40B4-BE49-F238E27FC236}">
                <a16:creationId xmlns:a16="http://schemas.microsoft.com/office/drawing/2014/main" id="{0AC1F69D-60FC-064F-AFF2-9FFBB2750A30}"/>
              </a:ext>
            </a:extLst>
          </p:cNvPr>
          <p:cNvPicPr>
            <a:picLocks noChangeAspect="1"/>
          </p:cNvPicPr>
          <p:nvPr/>
        </p:nvPicPr>
        <p:blipFill>
          <a:blip r:embed="rId28"/>
          <a:stretch>
            <a:fillRect/>
          </a:stretch>
        </p:blipFill>
        <p:spPr>
          <a:xfrm>
            <a:off x="2909589" y="1250806"/>
            <a:ext cx="1384008" cy="1384008"/>
          </a:xfrm>
          <a:prstGeom prst="rect">
            <a:avLst/>
          </a:prstGeom>
        </p:spPr>
      </p:pic>
      <p:pic>
        <p:nvPicPr>
          <p:cNvPr id="63" name="Picture 62">
            <a:extLst>
              <a:ext uri="{FF2B5EF4-FFF2-40B4-BE49-F238E27FC236}">
                <a16:creationId xmlns:a16="http://schemas.microsoft.com/office/drawing/2014/main" id="{E5887147-E6B1-AF43-9C2D-DB4C555712F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9598" b="95820" l="3497" r="93357">
                        <a14:foregroundMark x1="20979" y1="44118" x2="20979" y2="44118"/>
                        <a14:foregroundMark x1="10315" y1="54489" x2="10315" y2="54489"/>
                        <a14:foregroundMark x1="3846" y1="51238" x2="3846" y2="51238"/>
                        <a14:foregroundMark x1="36713" y1="15325" x2="36713" y2="15325"/>
                        <a14:foregroundMark x1="36713" y1="59288" x2="36713" y2="59288"/>
                        <a14:foregroundMark x1="62587" y1="36687" x2="62587" y2="36687"/>
                        <a14:foregroundMark x1="62587" y1="43808" x2="62587" y2="43808"/>
                        <a14:foregroundMark x1="62238" y1="47833" x2="62238" y2="47833"/>
                        <a14:foregroundMark x1="62238" y1="55882" x2="62238" y2="55882"/>
                        <a14:foregroundMark x1="79021" y1="89009" x2="79021" y2="89009"/>
                        <a14:foregroundMark x1="77797" y1="95820" x2="77797" y2="95820"/>
                        <a14:foregroundMark x1="93531" y1="83901" x2="93531" y2="83901"/>
                        <a14:foregroundMark x1="77098" y1="95820" x2="77098" y2="95820"/>
                        <a14:backgroundMark x1="15210" y1="17337" x2="15210" y2="17337"/>
                        <a14:backgroundMark x1="19930" y1="18111" x2="19930" y2="18111"/>
                        <a14:backgroundMark x1="48776" y1="29257" x2="48427" y2="45046"/>
                        <a14:backgroundMark x1="73252" y1="32198" x2="72902" y2="42415"/>
                        <a14:backgroundMark x1="69755" y1="74458" x2="69755" y2="74458"/>
                        <a14:backgroundMark x1="81643" y1="86378" x2="81643" y2="86378"/>
                        <a14:backgroundMark x1="15210" y1="26161" x2="15210" y2="26161"/>
                      </a14:backgroundRemoval>
                    </a14:imgEffect>
                  </a14:imgLayer>
                </a14:imgProps>
              </a:ext>
            </a:extLst>
          </a:blip>
          <a:stretch>
            <a:fillRect/>
          </a:stretch>
        </p:blipFill>
        <p:spPr>
          <a:xfrm>
            <a:off x="7369359" y="3097750"/>
            <a:ext cx="1187375" cy="1340987"/>
          </a:xfrm>
          <a:prstGeom prst="rect">
            <a:avLst/>
          </a:prstGeom>
        </p:spPr>
      </p:pic>
      <p:pic>
        <p:nvPicPr>
          <p:cNvPr id="64" name="Picture 63">
            <a:extLst>
              <a:ext uri="{FF2B5EF4-FFF2-40B4-BE49-F238E27FC236}">
                <a16:creationId xmlns:a16="http://schemas.microsoft.com/office/drawing/2014/main" id="{E12E48EC-9A83-304F-A8A6-39D3EC661A42}"/>
              </a:ext>
            </a:extLst>
          </p:cNvPr>
          <p:cNvPicPr>
            <a:picLocks noChangeAspect="1"/>
          </p:cNvPicPr>
          <p:nvPr/>
        </p:nvPicPr>
        <p:blipFill>
          <a:blip r:embed="rId31"/>
          <a:stretch>
            <a:fillRect/>
          </a:stretch>
        </p:blipFill>
        <p:spPr>
          <a:xfrm>
            <a:off x="8298872" y="4051272"/>
            <a:ext cx="1493867" cy="1493867"/>
          </a:xfrm>
          <a:prstGeom prst="rect">
            <a:avLst/>
          </a:prstGeom>
        </p:spPr>
      </p:pic>
      <p:pic>
        <p:nvPicPr>
          <p:cNvPr id="65" name="Picture 64">
            <a:extLst>
              <a:ext uri="{FF2B5EF4-FFF2-40B4-BE49-F238E27FC236}">
                <a16:creationId xmlns:a16="http://schemas.microsoft.com/office/drawing/2014/main" id="{2896ED8E-8C34-D440-8DE4-154990C428C3}"/>
              </a:ext>
            </a:extLst>
          </p:cNvPr>
          <p:cNvPicPr>
            <a:picLocks noChangeAspect="1"/>
          </p:cNvPicPr>
          <p:nvPr/>
        </p:nvPicPr>
        <p:blipFill rotWithShape="1">
          <a:blip r:embed="rId32">
            <a:extLst>
              <a:ext uri="{BEBA8EAE-BF5A-486C-A8C5-ECC9F3942E4B}">
                <a14:imgProps xmlns:a14="http://schemas.microsoft.com/office/drawing/2010/main">
                  <a14:imgLayer r:embed="rId33">
                    <a14:imgEffect>
                      <a14:backgroundRemoval t="34893" b="54401" l="36114" r="63163">
                        <a14:foregroundMark x1="49138" y1="40672" x2="49138" y2="40672"/>
                        <a14:foregroundMark x1="53103" y1="37873" x2="53103" y2="37873"/>
                        <a14:foregroundMark x1="42241" y1="50560" x2="42241" y2="50560"/>
                        <a14:foregroundMark x1="45172" y1="51493" x2="45172" y2="51493"/>
                        <a14:foregroundMark x1="52931" y1="47948" x2="52931" y2="47948"/>
                        <a14:foregroundMark x1="58276" y1="49440" x2="58276" y2="49440"/>
                      </a14:backgroundRemoval>
                    </a14:imgEffect>
                  </a14:imgLayer>
                </a14:imgProps>
              </a:ext>
            </a:extLst>
          </a:blip>
          <a:srcRect l="32733" t="32454" r="33456" b="43161"/>
          <a:stretch/>
        </p:blipFill>
        <p:spPr>
          <a:xfrm>
            <a:off x="7384249" y="1944453"/>
            <a:ext cx="1102202" cy="734626"/>
          </a:xfrm>
          <a:prstGeom prst="rect">
            <a:avLst/>
          </a:prstGeom>
        </p:spPr>
      </p:pic>
      <p:pic>
        <p:nvPicPr>
          <p:cNvPr id="67" name="Picture 66">
            <a:extLst>
              <a:ext uri="{FF2B5EF4-FFF2-40B4-BE49-F238E27FC236}">
                <a16:creationId xmlns:a16="http://schemas.microsoft.com/office/drawing/2014/main" id="{8D26DF16-116C-F343-A96E-8B6A8FDDE8F5}"/>
              </a:ext>
            </a:extLst>
          </p:cNvPr>
          <p:cNvPicPr>
            <a:picLocks noChangeAspect="1"/>
          </p:cNvPicPr>
          <p:nvPr/>
        </p:nvPicPr>
        <p:blipFill rotWithShape="1">
          <a:blip r:embed="rId34">
            <a:extLst>
              <a:ext uri="{BEBA8EAE-BF5A-486C-A8C5-ECC9F3942E4B}">
                <a14:imgProps xmlns:a14="http://schemas.microsoft.com/office/drawing/2010/main">
                  <a14:imgLayer r:embed="rId35">
                    <a14:imgEffect>
                      <a14:backgroundRemoval t="560" b="27799" l="40690" r="60690">
                        <a14:foregroundMark x1="46724" y1="11940" x2="46724" y2="11940"/>
                        <a14:foregroundMark x1="46897" y1="15672" x2="46897" y2="15672"/>
                        <a14:foregroundMark x1="45517" y1="16604" x2="45517" y2="16604"/>
                        <a14:foregroundMark x1="45517" y1="18657" x2="45517" y2="18657"/>
                        <a14:foregroundMark x1="50517" y1="16231" x2="50517" y2="16231"/>
                        <a14:foregroundMark x1="50517" y1="18843" x2="50517" y2="18843"/>
                        <a14:foregroundMark x1="53103" y1="18843" x2="53103" y2="18843"/>
                        <a14:foregroundMark x1="53276" y1="16231" x2="53276" y2="16231"/>
                        <a14:foregroundMark x1="55517" y1="17724" x2="55517" y2="17724"/>
                        <a14:foregroundMark x1="57241" y1="11754" x2="57241" y2="11754"/>
                        <a14:foregroundMark x1="56724" y1="6903" x2="56724" y2="6903"/>
                        <a14:foregroundMark x1="51897" y1="5410" x2="51897" y2="5410"/>
                        <a14:foregroundMark x1="48103" y1="3731" x2="48103" y2="3731"/>
                        <a14:foregroundMark x1="42069" y1="7463" x2="42069" y2="7463"/>
                        <a14:foregroundMark x1="41552" y1="12313" x2="41552" y2="12313"/>
                        <a14:foregroundMark x1="42414" y1="15858" x2="42414" y2="15858"/>
                        <a14:foregroundMark x1="42931" y1="16604" x2="42931" y2="16604"/>
                        <a14:foregroundMark x1="41207" y1="12687" x2="41207" y2="12687"/>
                        <a14:foregroundMark x1="41207" y1="11940" x2="41207" y2="11940"/>
                        <a14:foregroundMark x1="41897" y1="11940" x2="41897" y2="11940"/>
                        <a14:foregroundMark x1="41897" y1="13619" x2="41897" y2="13619"/>
                        <a14:foregroundMark x1="42069" y1="14739" x2="42069" y2="14739"/>
                        <a14:foregroundMark x1="41034" y1="13619" x2="41034" y2="13619"/>
                        <a14:foregroundMark x1="41207" y1="14552" x2="41207" y2="14552"/>
                        <a14:foregroundMark x1="42069" y1="12873" x2="42069" y2="12873"/>
                        <a14:foregroundMark x1="41724" y1="3358" x2="41724" y2="3358"/>
                        <a14:foregroundMark x1="41724" y1="2052" x2="41724" y2="2052"/>
                        <a14:foregroundMark x1="42241" y1="1493" x2="42241" y2="1493"/>
                        <a14:foregroundMark x1="41897" y1="3731" x2="41897" y2="3731"/>
                        <a14:foregroundMark x1="41034" y1="3358" x2="41034" y2="3358"/>
                        <a14:foregroundMark x1="41207" y1="4104" x2="41207" y2="4104"/>
                        <a14:foregroundMark x1="45345" y1="560" x2="45345" y2="560"/>
                        <a14:foregroundMark x1="53103" y1="933" x2="53103" y2="933"/>
                        <a14:foregroundMark x1="51034" y1="1119" x2="51034" y2="1119"/>
                        <a14:foregroundMark x1="48793" y1="1119" x2="48793" y2="1119"/>
                        <a14:foregroundMark x1="48793" y1="1119" x2="48793" y2="1119"/>
                        <a14:foregroundMark x1="46724" y1="933" x2="46724" y2="933"/>
                        <a14:foregroundMark x1="44138" y1="1119" x2="44138" y2="1119"/>
                        <a14:foregroundMark x1="57241" y1="2799" x2="57241" y2="2799"/>
                        <a14:foregroundMark x1="56207" y1="16978" x2="56207" y2="16978"/>
                        <a14:foregroundMark x1="58103" y1="17164" x2="58103" y2="17164"/>
                        <a14:foregroundMark x1="52586" y1="16045" x2="52586" y2="16045"/>
                        <a14:foregroundMark x1="51034" y1="11567" x2="51034" y2="11567"/>
                        <a14:foregroundMark x1="45517" y1="25373" x2="45517" y2="25373"/>
                        <a14:foregroundMark x1="47759" y1="25373" x2="47759" y2="25373"/>
                        <a14:foregroundMark x1="48793" y1="25373" x2="48793" y2="25373"/>
                        <a14:foregroundMark x1="50345" y1="25000" x2="50345" y2="25000"/>
                        <a14:foregroundMark x1="50345" y1="23881" x2="50345" y2="23881"/>
                        <a14:foregroundMark x1="52414" y1="25000" x2="52414" y2="25000"/>
                        <a14:foregroundMark x1="53448" y1="24813" x2="53448" y2="24813"/>
                        <a14:foregroundMark x1="55172" y1="26119" x2="55172" y2="26119"/>
                        <a14:backgroundMark x1="54138" y1="25373" x2="54138" y2="25373"/>
                        <a14:backgroundMark x1="48276" y1="25746" x2="48276" y2="25746"/>
                      </a14:backgroundRemoval>
                    </a14:imgEffect>
                  </a14:imgLayer>
                </a14:imgProps>
              </a:ext>
            </a:extLst>
          </a:blip>
          <a:srcRect l="39092" r="36893" b="68867"/>
          <a:stretch/>
        </p:blipFill>
        <p:spPr>
          <a:xfrm>
            <a:off x="7409612" y="331240"/>
            <a:ext cx="1142681" cy="1368999"/>
          </a:xfrm>
          <a:prstGeom prst="rect">
            <a:avLst/>
          </a:prstGeom>
        </p:spPr>
      </p:pic>
      <p:pic>
        <p:nvPicPr>
          <p:cNvPr id="69" name="Picture 68">
            <a:extLst>
              <a:ext uri="{FF2B5EF4-FFF2-40B4-BE49-F238E27FC236}">
                <a16:creationId xmlns:a16="http://schemas.microsoft.com/office/drawing/2014/main" id="{906DA9F4-9BD2-AD4E-A78A-CCEA660D69E3}"/>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10000" b="90000" l="10000" r="90000">
                        <a14:foregroundMark x1="43981" y1="32609" x2="43981" y2="32609"/>
                        <a14:foregroundMark x1="69907" y1="34783" x2="69907" y2="34783"/>
                        <a14:foregroundMark x1="86574" y1="34783" x2="86574" y2="34783"/>
                      </a14:backgroundRemoval>
                    </a14:imgEffect>
                  </a14:imgLayer>
                </a14:imgProps>
              </a:ext>
            </a:extLst>
          </a:blip>
          <a:stretch>
            <a:fillRect/>
          </a:stretch>
        </p:blipFill>
        <p:spPr>
          <a:xfrm>
            <a:off x="8471137" y="1398662"/>
            <a:ext cx="1227356" cy="1306907"/>
          </a:xfrm>
          <a:prstGeom prst="rect">
            <a:avLst/>
          </a:prstGeom>
        </p:spPr>
      </p:pic>
      <p:pic>
        <p:nvPicPr>
          <p:cNvPr id="70" name="Picture 69">
            <a:extLst>
              <a:ext uri="{FF2B5EF4-FFF2-40B4-BE49-F238E27FC236}">
                <a16:creationId xmlns:a16="http://schemas.microsoft.com/office/drawing/2014/main" id="{C97F2597-C405-F146-AE49-43E03F364EFD}"/>
              </a:ext>
            </a:extLst>
          </p:cNvPr>
          <p:cNvPicPr>
            <a:picLocks noChangeAspect="1"/>
          </p:cNvPicPr>
          <p:nvPr/>
        </p:nvPicPr>
        <p:blipFill>
          <a:blip r:embed="rId38"/>
          <a:stretch>
            <a:fillRect/>
          </a:stretch>
        </p:blipFill>
        <p:spPr>
          <a:xfrm>
            <a:off x="2995200" y="3941916"/>
            <a:ext cx="1270000" cy="1270000"/>
          </a:xfrm>
          <a:prstGeom prst="rect">
            <a:avLst/>
          </a:prstGeom>
        </p:spPr>
      </p:pic>
      <p:pic>
        <p:nvPicPr>
          <p:cNvPr id="71" name="Picture 70">
            <a:extLst>
              <a:ext uri="{FF2B5EF4-FFF2-40B4-BE49-F238E27FC236}">
                <a16:creationId xmlns:a16="http://schemas.microsoft.com/office/drawing/2014/main" id="{E0E3AD6F-8AFF-DF45-A0F1-CFBC223129F0}"/>
              </a:ext>
            </a:extLst>
          </p:cNvPr>
          <p:cNvPicPr>
            <a:picLocks noChangeAspect="1"/>
          </p:cNvPicPr>
          <p:nvPr/>
        </p:nvPicPr>
        <p:blipFill>
          <a:blip r:embed="rId39"/>
          <a:stretch>
            <a:fillRect/>
          </a:stretch>
        </p:blipFill>
        <p:spPr>
          <a:xfrm>
            <a:off x="2827025" y="5573064"/>
            <a:ext cx="1190095" cy="1190095"/>
          </a:xfrm>
          <a:prstGeom prst="rect">
            <a:avLst/>
          </a:prstGeom>
        </p:spPr>
      </p:pic>
      <p:pic>
        <p:nvPicPr>
          <p:cNvPr id="72" name="Picture 71">
            <a:extLst>
              <a:ext uri="{FF2B5EF4-FFF2-40B4-BE49-F238E27FC236}">
                <a16:creationId xmlns:a16="http://schemas.microsoft.com/office/drawing/2014/main" id="{CAAEAA01-05D0-444E-B819-B1E71921D867}"/>
              </a:ext>
            </a:extLst>
          </p:cNvPr>
          <p:cNvPicPr>
            <a:picLocks noChangeAspect="1"/>
          </p:cNvPicPr>
          <p:nvPr/>
        </p:nvPicPr>
        <p:blipFill>
          <a:blip r:embed="rId40"/>
          <a:stretch>
            <a:fillRect/>
          </a:stretch>
        </p:blipFill>
        <p:spPr>
          <a:xfrm>
            <a:off x="7493472" y="5472384"/>
            <a:ext cx="1421112" cy="1421112"/>
          </a:xfrm>
          <a:prstGeom prst="rect">
            <a:avLst/>
          </a:prstGeom>
        </p:spPr>
      </p:pic>
    </p:spTree>
    <p:extLst>
      <p:ext uri="{BB962C8B-B14F-4D97-AF65-F5344CB8AC3E}">
        <p14:creationId xmlns:p14="http://schemas.microsoft.com/office/powerpoint/2010/main" val="2965016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ltLang="zh-CN" dirty="0"/>
              <a:t>Product</a:t>
            </a:r>
            <a:r>
              <a:rPr lang="en-ZA" dirty="0"/>
              <a:t> </a:t>
            </a:r>
            <a:r>
              <a:rPr lang="en-US" altLang="zh-CN" b="0" dirty="0"/>
              <a:t>Values</a:t>
            </a:r>
            <a:endParaRPr lang="en-IN" b="0" dirty="0"/>
          </a:p>
        </p:txBody>
      </p:sp>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IN"/>
              <a:t>©2018 – Team Name – All Rights Reserved</a:t>
            </a:r>
            <a:endParaRPr lang="en-IN" dirty="0"/>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IN" smtClean="0"/>
              <a:pPr/>
              <a:t>8</a:t>
            </a:fld>
            <a:endParaRPr lang="en-IN" dirty="0"/>
          </a:p>
        </p:txBody>
      </p:sp>
      <p:sp>
        <p:nvSpPr>
          <p:cNvPr id="11" name="Text Placeholder 32">
            <a:extLst>
              <a:ext uri="{FF2B5EF4-FFF2-40B4-BE49-F238E27FC236}">
                <a16:creationId xmlns:a16="http://schemas.microsoft.com/office/drawing/2014/main" id="{7CFD0302-279C-8A48-9E27-AD5B08D6501E}"/>
              </a:ext>
            </a:extLst>
          </p:cNvPr>
          <p:cNvSpPr txBox="1">
            <a:spLocks/>
          </p:cNvSpPr>
          <p:nvPr/>
        </p:nvSpPr>
        <p:spPr>
          <a:xfrm>
            <a:off x="4550586" y="1537644"/>
            <a:ext cx="6779942" cy="4083888"/>
          </a:xfrm>
          <a:prstGeom prst="rect">
            <a:avLst/>
          </a:prstGeom>
        </p:spPr>
        <p:txBody>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Clr>
                <a:schemeClr val="accent2"/>
              </a:buClr>
              <a:buFont typeface="Arial" charset="0"/>
              <a:buChar char="•"/>
            </a:pPr>
            <a:endParaRPr lang="en-IN" dirty="0"/>
          </a:p>
          <a:p>
            <a:pPr marL="342900" indent="-342900">
              <a:buClr>
                <a:schemeClr val="accent2"/>
              </a:buClr>
              <a:buFont typeface="Arial" charset="0"/>
              <a:buChar char="•"/>
            </a:pPr>
            <a:r>
              <a:rPr lang="en-US" altLang="zh-CN" dirty="0"/>
              <a:t>From</a:t>
            </a:r>
            <a:r>
              <a:rPr lang="zh-CN" altLang="en-US" dirty="0"/>
              <a:t> </a:t>
            </a:r>
            <a:r>
              <a:rPr lang="en-US" altLang="zh-CN" dirty="0"/>
              <a:t>the</a:t>
            </a:r>
            <a:r>
              <a:rPr lang="zh-CN" altLang="en-US" dirty="0"/>
              <a:t> </a:t>
            </a:r>
            <a:r>
              <a:rPr lang="en-US" altLang="zh-CN" dirty="0"/>
              <a:t>point</a:t>
            </a:r>
            <a:r>
              <a:rPr lang="zh-CN" altLang="en-US" dirty="0"/>
              <a:t> </a:t>
            </a:r>
            <a:r>
              <a:rPr lang="en-US" altLang="zh-CN" dirty="0"/>
              <a:t>of</a:t>
            </a:r>
            <a:r>
              <a:rPr lang="zh-CN" altLang="en-US" dirty="0"/>
              <a:t> </a:t>
            </a:r>
            <a:r>
              <a:rPr lang="en-US" altLang="zh-CN" dirty="0"/>
              <a:t>view</a:t>
            </a:r>
            <a:r>
              <a:rPr lang="zh-CN" altLang="en-US" dirty="0"/>
              <a:t> </a:t>
            </a:r>
            <a:r>
              <a:rPr lang="en-US" altLang="zh-CN" dirty="0"/>
              <a:t>of</a:t>
            </a:r>
            <a:r>
              <a:rPr lang="zh-CN" altLang="en-US" dirty="0"/>
              <a:t> </a:t>
            </a:r>
            <a:r>
              <a:rPr lang="en-US" altLang="zh-CN" dirty="0"/>
              <a:t>customer’s</a:t>
            </a:r>
            <a:r>
              <a:rPr lang="zh-CN" altLang="en-US" dirty="0"/>
              <a:t> </a:t>
            </a:r>
            <a:r>
              <a:rPr lang="en-US" altLang="zh-CN" dirty="0"/>
              <a:t>indispensable</a:t>
            </a:r>
            <a:r>
              <a:rPr lang="zh-CN" altLang="en-US" dirty="0"/>
              <a:t> </a:t>
            </a:r>
            <a:r>
              <a:rPr lang="en-US" altLang="zh-CN" dirty="0"/>
              <a:t>demands</a:t>
            </a:r>
            <a:r>
              <a:rPr lang="zh-CN" altLang="en-US" dirty="0"/>
              <a:t> </a:t>
            </a:r>
          </a:p>
          <a:p>
            <a:pPr marL="342900" indent="-342900">
              <a:buClr>
                <a:schemeClr val="accent2"/>
              </a:buClr>
              <a:buFont typeface="Arial" charset="0"/>
              <a:buChar char="•"/>
            </a:pPr>
            <a:r>
              <a:rPr lang="en-US" altLang="zh-CN" dirty="0"/>
              <a:t>High</a:t>
            </a:r>
            <a:r>
              <a:rPr lang="zh-CN" altLang="en-US" dirty="0"/>
              <a:t> </a:t>
            </a:r>
            <a:r>
              <a:rPr lang="en-US" altLang="zh-CN" dirty="0"/>
              <a:t>feasibility</a:t>
            </a:r>
            <a:r>
              <a:rPr lang="zh-CN" altLang="en-US" dirty="0"/>
              <a:t> </a:t>
            </a:r>
            <a:r>
              <a:rPr lang="en-US" altLang="zh-CN" dirty="0"/>
              <a:t>to</a:t>
            </a:r>
            <a:r>
              <a:rPr lang="zh-CN" altLang="en-US" dirty="0"/>
              <a:t> </a:t>
            </a:r>
            <a:r>
              <a:rPr lang="en-US" altLang="zh-CN" dirty="0"/>
              <a:t>implement</a:t>
            </a:r>
          </a:p>
          <a:p>
            <a:pPr marL="342900" indent="-342900">
              <a:buClr>
                <a:schemeClr val="accent2"/>
              </a:buClr>
              <a:buFont typeface="Arial" charset="0"/>
              <a:buChar char="•"/>
            </a:pPr>
            <a:r>
              <a:rPr lang="en-US" altLang="zh-CN" dirty="0"/>
              <a:t>High</a:t>
            </a:r>
            <a:r>
              <a:rPr lang="zh-CN" altLang="en-US" dirty="0"/>
              <a:t> </a:t>
            </a:r>
            <a:r>
              <a:rPr lang="en-US" altLang="zh-CN" dirty="0"/>
              <a:t>flexibility</a:t>
            </a:r>
            <a:r>
              <a:rPr lang="zh-CN" altLang="en-US" dirty="0"/>
              <a:t> </a:t>
            </a:r>
            <a:r>
              <a:rPr lang="en-US" altLang="zh-CN" dirty="0"/>
              <a:t>to</a:t>
            </a:r>
            <a:r>
              <a:rPr lang="zh-CN" altLang="en-US" dirty="0"/>
              <a:t> </a:t>
            </a:r>
            <a:r>
              <a:rPr lang="en-US" altLang="zh-CN" dirty="0"/>
              <a:t>develop</a:t>
            </a:r>
            <a:r>
              <a:rPr lang="zh-CN" altLang="en-US" dirty="0"/>
              <a:t> </a:t>
            </a:r>
            <a:r>
              <a:rPr lang="en-US" altLang="zh-CN" dirty="0"/>
              <a:t>derivatives</a:t>
            </a:r>
            <a:endParaRPr lang="en-IN" dirty="0"/>
          </a:p>
          <a:p>
            <a:pPr marL="342900" indent="-342900">
              <a:buClr>
                <a:schemeClr val="accent2"/>
              </a:buClr>
              <a:buFont typeface="Arial" charset="0"/>
              <a:buChar char="•"/>
            </a:pPr>
            <a:endParaRPr lang="en-IN" dirty="0"/>
          </a:p>
          <a:p>
            <a:pPr marL="342900" indent="-342900">
              <a:buClr>
                <a:schemeClr val="accent2"/>
              </a:buClr>
              <a:buFont typeface="Arial" charset="0"/>
              <a:buChar char="•"/>
            </a:pPr>
            <a:endParaRPr lang="en-IN" dirty="0"/>
          </a:p>
          <a:p>
            <a:pPr marL="342900" indent="-342900">
              <a:buClr>
                <a:schemeClr val="accent2"/>
              </a:buClr>
              <a:buFont typeface="Arial" charset="0"/>
              <a:buChar char="•"/>
            </a:pPr>
            <a:r>
              <a:rPr lang="en-US" altLang="zh-CN" dirty="0"/>
              <a:t>Huge</a:t>
            </a:r>
            <a:r>
              <a:rPr lang="zh-CN" altLang="en-US" dirty="0"/>
              <a:t> </a:t>
            </a:r>
            <a:r>
              <a:rPr lang="en-US" altLang="zh-CN" dirty="0"/>
              <a:t>potential</a:t>
            </a:r>
            <a:r>
              <a:rPr lang="zh-CN" altLang="en-US" dirty="0"/>
              <a:t> </a:t>
            </a:r>
            <a:r>
              <a:rPr lang="en-US" altLang="zh-CN" dirty="0"/>
              <a:t>market</a:t>
            </a:r>
            <a:r>
              <a:rPr lang="zh-CN" altLang="en-US" dirty="0"/>
              <a:t> </a:t>
            </a:r>
            <a:r>
              <a:rPr lang="en-US" altLang="zh-CN" dirty="0"/>
              <a:t>demands</a:t>
            </a:r>
          </a:p>
          <a:p>
            <a:pPr marL="342900" indent="-342900">
              <a:buClr>
                <a:schemeClr val="accent2"/>
              </a:buClr>
              <a:buFont typeface="Arial" charset="0"/>
              <a:buChar char="•"/>
            </a:pPr>
            <a:r>
              <a:rPr lang="en-US" altLang="zh-CN" dirty="0"/>
              <a:t>Pioneers</a:t>
            </a:r>
            <a:r>
              <a:rPr lang="zh-CN" altLang="en-US" dirty="0"/>
              <a:t> </a:t>
            </a:r>
            <a:r>
              <a:rPr lang="en-US" altLang="zh-CN" dirty="0"/>
              <a:t>in</a:t>
            </a:r>
            <a:r>
              <a:rPr lang="zh-CN" altLang="en-US" dirty="0"/>
              <a:t> </a:t>
            </a:r>
            <a:r>
              <a:rPr lang="en-US" altLang="zh-CN" dirty="0"/>
              <a:t>the</a:t>
            </a:r>
            <a:r>
              <a:rPr lang="zh-CN" altLang="en-US" dirty="0"/>
              <a:t> </a:t>
            </a:r>
            <a:r>
              <a:rPr lang="en-US" altLang="zh-CN" dirty="0"/>
              <a:t>market</a:t>
            </a:r>
            <a:r>
              <a:rPr lang="zh-CN" altLang="en-US" dirty="0"/>
              <a:t> </a:t>
            </a:r>
            <a:r>
              <a:rPr lang="en-US" altLang="zh-CN" dirty="0"/>
              <a:t>–</a:t>
            </a:r>
            <a:r>
              <a:rPr lang="zh-CN" altLang="en-US" dirty="0"/>
              <a:t> </a:t>
            </a:r>
            <a:r>
              <a:rPr lang="en-US" altLang="zh-CN" dirty="0"/>
              <a:t>Immature</a:t>
            </a:r>
            <a:r>
              <a:rPr lang="zh-CN" altLang="en-US" dirty="0"/>
              <a:t> </a:t>
            </a:r>
            <a:r>
              <a:rPr lang="en-US" altLang="zh-CN" dirty="0"/>
              <a:t>competitors</a:t>
            </a:r>
          </a:p>
          <a:p>
            <a:pPr marL="342900" indent="-342900">
              <a:buClr>
                <a:schemeClr val="accent2"/>
              </a:buClr>
              <a:buFont typeface="Arial" charset="0"/>
              <a:buChar char="•"/>
            </a:pPr>
            <a:r>
              <a:rPr lang="en-US" altLang="zh-CN" dirty="0"/>
              <a:t>Indispensable</a:t>
            </a:r>
            <a:r>
              <a:rPr lang="zh-CN" altLang="en-US" dirty="0"/>
              <a:t> </a:t>
            </a:r>
            <a:r>
              <a:rPr lang="en-US" altLang="zh-CN" dirty="0"/>
              <a:t>needs</a:t>
            </a:r>
            <a:r>
              <a:rPr lang="zh-CN" altLang="en-US" dirty="0"/>
              <a:t> </a:t>
            </a:r>
            <a:r>
              <a:rPr lang="en-US" altLang="zh-CN" dirty="0"/>
              <a:t>from</a:t>
            </a:r>
            <a:r>
              <a:rPr lang="zh-CN" altLang="en-US" dirty="0"/>
              <a:t> </a:t>
            </a:r>
            <a:r>
              <a:rPr lang="en-US" altLang="zh-CN" dirty="0"/>
              <a:t>people</a:t>
            </a:r>
            <a:r>
              <a:rPr lang="zh-CN" altLang="en-US" dirty="0"/>
              <a:t> </a:t>
            </a:r>
            <a:r>
              <a:rPr lang="en-US" altLang="zh-CN" dirty="0"/>
              <a:t>in</a:t>
            </a:r>
            <a:r>
              <a:rPr lang="zh-CN" altLang="en-US" dirty="0"/>
              <a:t> </a:t>
            </a:r>
            <a:r>
              <a:rPr lang="en-US" altLang="zh-CN" dirty="0"/>
              <a:t>different</a:t>
            </a:r>
            <a:r>
              <a:rPr lang="zh-CN" altLang="en-US" dirty="0"/>
              <a:t> </a:t>
            </a:r>
            <a:r>
              <a:rPr lang="en-US" altLang="zh-CN" dirty="0"/>
              <a:t>ages</a:t>
            </a:r>
          </a:p>
          <a:p>
            <a:pPr marL="342900" indent="-342900">
              <a:buClr>
                <a:schemeClr val="accent2"/>
              </a:buClr>
              <a:buFont typeface="Arial" charset="0"/>
              <a:buChar char="•"/>
            </a:pPr>
            <a:endParaRPr lang="zh-CN" altLang="en-US" dirty="0"/>
          </a:p>
          <a:p>
            <a:pPr marL="342900" indent="-342900">
              <a:buClr>
                <a:schemeClr val="accent2"/>
              </a:buClr>
              <a:buFont typeface="Arial" charset="0"/>
              <a:buChar char="•"/>
            </a:pPr>
            <a:endParaRPr lang="en-IN" dirty="0"/>
          </a:p>
        </p:txBody>
      </p:sp>
      <p:grpSp>
        <p:nvGrpSpPr>
          <p:cNvPr id="14" name="Group 13">
            <a:extLst>
              <a:ext uri="{FF2B5EF4-FFF2-40B4-BE49-F238E27FC236}">
                <a16:creationId xmlns:a16="http://schemas.microsoft.com/office/drawing/2014/main" id="{2727DED4-F44F-7440-8431-B013CD9A2AD9}"/>
              </a:ext>
            </a:extLst>
          </p:cNvPr>
          <p:cNvGrpSpPr/>
          <p:nvPr/>
        </p:nvGrpSpPr>
        <p:grpSpPr>
          <a:xfrm>
            <a:off x="681357" y="2279701"/>
            <a:ext cx="2304457" cy="1082131"/>
            <a:chOff x="4955647" y="1556814"/>
            <a:chExt cx="2304457" cy="1082131"/>
          </a:xfrm>
        </p:grpSpPr>
        <p:pic>
          <p:nvPicPr>
            <p:cNvPr id="15" name="Picture 14">
              <a:extLst>
                <a:ext uri="{FF2B5EF4-FFF2-40B4-BE49-F238E27FC236}">
                  <a16:creationId xmlns:a16="http://schemas.microsoft.com/office/drawing/2014/main" id="{EF188D9B-CE79-E34C-AED1-B82BB7CAA8D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730" b="91892" l="6579" r="89474">
                          <a14:foregroundMark x1="6579" y1="54730" x2="6579" y2="54730"/>
                          <a14:foregroundMark x1="47368" y1="10135" x2="47368" y2="10135"/>
                          <a14:foregroundMark x1="47368" y1="4730" x2="47368" y2="4730"/>
                          <a14:foregroundMark x1="89474" y1="50000" x2="89474" y2="50000"/>
                          <a14:foregroundMark x1="33553" y1="91892" x2="33553" y2="91892"/>
                          <a14:foregroundMark x1="38158" y1="35135" x2="38158" y2="35135"/>
                          <a14:foregroundMark x1="48026" y1="72297" x2="48026" y2="72297"/>
                          <a14:foregroundMark x1="47368" y1="57432" x2="47368" y2="57432"/>
                          <a14:foregroundMark x1="40132" y1="43919" x2="40132" y2="43919"/>
                          <a14:foregroundMark x1="40789" y1="34459" x2="40789" y2="34459"/>
                          <a14:foregroundMark x1="42763" y1="28378" x2="42763" y2="28378"/>
                          <a14:foregroundMark x1="47368" y1="39189" x2="47368" y2="39189"/>
                          <a14:foregroundMark x1="50658" y1="40541" x2="50658" y2="40541"/>
                          <a14:foregroundMark x1="44737" y1="41892" x2="44737" y2="41892"/>
                          <a14:foregroundMark x1="47368" y1="46622" x2="47368" y2="46622"/>
                          <a14:foregroundMark x1="49342" y1="31081" x2="49342" y2="31081"/>
                          <a14:foregroundMark x1="47368" y1="72297" x2="47368" y2="72297"/>
                          <a14:foregroundMark x1="47368" y1="75000" x2="47368" y2="75000"/>
                          <a14:foregroundMark x1="56579" y1="53378" x2="56579" y2="53378"/>
                          <a14:backgroundMark x1="28947" y1="58108" x2="28947" y2="58108"/>
                          <a14:backgroundMark x1="30263" y1="60135" x2="30263" y2="60135"/>
                        </a14:backgroundRemoval>
                      </a14:imgEffect>
                    </a14:imgLayer>
                  </a14:imgProps>
                </a:ext>
              </a:extLst>
            </a:blip>
            <a:stretch>
              <a:fillRect/>
            </a:stretch>
          </p:blipFill>
          <p:spPr>
            <a:xfrm>
              <a:off x="4955647" y="1556814"/>
              <a:ext cx="1111377" cy="1082131"/>
            </a:xfrm>
            <a:prstGeom prst="rect">
              <a:avLst/>
            </a:prstGeom>
          </p:spPr>
        </p:pic>
        <p:pic>
          <p:nvPicPr>
            <p:cNvPr id="16" name="Picture 15">
              <a:extLst>
                <a:ext uri="{FF2B5EF4-FFF2-40B4-BE49-F238E27FC236}">
                  <a16:creationId xmlns:a16="http://schemas.microsoft.com/office/drawing/2014/main" id="{B6661DA1-2D52-2B41-B16E-69889DFD9FD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511" b="89894" l="9884" r="89826">
                          <a14:foregroundMark x1="12209" y1="29787" x2="12209" y2="29787"/>
                          <a14:foregroundMark x1="21802" y1="8511" x2="21802" y2="8511"/>
                          <a14:foregroundMark x1="46802" y1="17553" x2="46802" y2="17553"/>
                          <a14:foregroundMark x1="76163" y1="36702" x2="76163" y2="36702"/>
                        </a14:backgroundRemoval>
                      </a14:imgEffect>
                    </a14:imgLayer>
                  </a14:imgProps>
                </a:ext>
              </a:extLst>
            </a:blip>
            <a:stretch>
              <a:fillRect/>
            </a:stretch>
          </p:blipFill>
          <p:spPr>
            <a:xfrm>
              <a:off x="6060214" y="1800093"/>
              <a:ext cx="1199890" cy="655754"/>
            </a:xfrm>
            <a:prstGeom prst="rect">
              <a:avLst/>
            </a:prstGeom>
          </p:spPr>
        </p:pic>
      </p:grpSp>
      <p:grpSp>
        <p:nvGrpSpPr>
          <p:cNvPr id="17" name="Group 16">
            <a:extLst>
              <a:ext uri="{FF2B5EF4-FFF2-40B4-BE49-F238E27FC236}">
                <a16:creationId xmlns:a16="http://schemas.microsoft.com/office/drawing/2014/main" id="{620EDD7A-DEC2-2E43-94EB-1E80994888EE}"/>
              </a:ext>
            </a:extLst>
          </p:cNvPr>
          <p:cNvGrpSpPr/>
          <p:nvPr/>
        </p:nvGrpSpPr>
        <p:grpSpPr>
          <a:xfrm>
            <a:off x="681357" y="4421384"/>
            <a:ext cx="2716305" cy="1225183"/>
            <a:chOff x="4774646" y="2744771"/>
            <a:chExt cx="2716305" cy="1225183"/>
          </a:xfrm>
        </p:grpSpPr>
        <p:pic>
          <p:nvPicPr>
            <p:cNvPr id="18" name="Picture 17">
              <a:extLst>
                <a:ext uri="{FF2B5EF4-FFF2-40B4-BE49-F238E27FC236}">
                  <a16:creationId xmlns:a16="http://schemas.microsoft.com/office/drawing/2014/main" id="{31FCB28C-B2EA-8C4F-A8C9-070602EBE05E}"/>
                </a:ext>
              </a:extLst>
            </p:cNvPr>
            <p:cNvPicPr>
              <a:picLocks noChangeAspect="1"/>
            </p:cNvPicPr>
            <p:nvPr/>
          </p:nvPicPr>
          <p:blipFill rotWithShape="1">
            <a:blip r:embed="rId6"/>
            <a:srcRect l="33901" t="32311" r="31307" b="33480"/>
            <a:stretch/>
          </p:blipFill>
          <p:spPr>
            <a:xfrm>
              <a:off x="4774646" y="2744771"/>
              <a:ext cx="1325553" cy="1225183"/>
            </a:xfrm>
            <a:prstGeom prst="rect">
              <a:avLst/>
            </a:prstGeom>
          </p:spPr>
        </p:pic>
        <p:pic>
          <p:nvPicPr>
            <p:cNvPr id="19" name="Picture 18">
              <a:extLst>
                <a:ext uri="{FF2B5EF4-FFF2-40B4-BE49-F238E27FC236}">
                  <a16:creationId xmlns:a16="http://schemas.microsoft.com/office/drawing/2014/main" id="{6236ADB4-1346-4241-89A1-CA4DA4114B9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511" b="89894" l="6630" r="89687">
                          <a14:foregroundMark x1="17311" y1="29255" x2="17311" y2="29255"/>
                          <a14:foregroundMark x1="25599" y1="29255" x2="25599" y2="29255"/>
                          <a14:foregroundMark x1="34622" y1="8511" x2="34622" y2="8511"/>
                          <a14:foregroundMark x1="6630" y1="12766" x2="6630" y2="12766"/>
                          <a14:foregroundMark x1="50829" y1="23404" x2="50829" y2="23404"/>
                          <a14:foregroundMark x1="64641" y1="25000" x2="64641" y2="25000"/>
                          <a14:foregroundMark x1="76980" y1="17021" x2="76980" y2="17021"/>
                        </a14:backgroundRemoval>
                      </a14:imgEffect>
                    </a14:imgLayer>
                  </a14:imgProps>
                </a:ext>
              </a:extLst>
            </a:blip>
            <a:stretch>
              <a:fillRect/>
            </a:stretch>
          </p:blipFill>
          <p:spPr>
            <a:xfrm>
              <a:off x="5719067" y="3142431"/>
              <a:ext cx="1771884" cy="614602"/>
            </a:xfrm>
            <a:prstGeom prst="rect">
              <a:avLst/>
            </a:prstGeom>
          </p:spPr>
        </p:pic>
      </p:grpSp>
    </p:spTree>
    <p:extLst>
      <p:ext uri="{BB962C8B-B14F-4D97-AF65-F5344CB8AC3E}">
        <p14:creationId xmlns:p14="http://schemas.microsoft.com/office/powerpoint/2010/main" val="2973707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CF01555-DD7E-5E4E-BD0A-8C9F3E165378}"/>
              </a:ext>
            </a:extLst>
          </p:cNvPr>
          <p:cNvSpPr>
            <a:spLocks noGrp="1"/>
          </p:cNvSpPr>
          <p:nvPr>
            <p:ph type="ftr" sz="quarter" idx="17"/>
          </p:nvPr>
        </p:nvSpPr>
        <p:spPr>
          <a:xfrm>
            <a:off x="4038600" y="6356350"/>
            <a:ext cx="4114800" cy="365125"/>
          </a:xfrm>
        </p:spPr>
        <p:txBody>
          <a:bodyPr vert="horz" lIns="91440" tIns="45720" rIns="91440" bIns="45720" rtlCol="0" anchor="ctr">
            <a:normAutofit/>
          </a:bodyPr>
          <a:lstStyle/>
          <a:p>
            <a:pPr algn="ctr">
              <a:spcAft>
                <a:spcPts val="600"/>
              </a:spcAft>
            </a:pPr>
            <a:r>
              <a:rPr lang="en-US" kern="1200">
                <a:solidFill>
                  <a:srgbClr val="FFFFFF"/>
                </a:solidFill>
                <a:latin typeface="+mn-lt"/>
                <a:ea typeface="+mn-ea"/>
                <a:cs typeface="+mn-cs"/>
              </a:rPr>
              <a:t>©2018 – Team Name – All Rights Reserved</a:t>
            </a:r>
          </a:p>
        </p:txBody>
      </p:sp>
      <p:sp>
        <p:nvSpPr>
          <p:cNvPr id="8" name="Slide Number Placeholder 7">
            <a:extLst>
              <a:ext uri="{FF2B5EF4-FFF2-40B4-BE49-F238E27FC236}">
                <a16:creationId xmlns:a16="http://schemas.microsoft.com/office/drawing/2014/main" id="{7B602638-3C02-6141-9F0F-DAC2663165DD}"/>
              </a:ext>
            </a:extLst>
          </p:cNvPr>
          <p:cNvSpPr>
            <a:spLocks noGrp="1"/>
          </p:cNvSpPr>
          <p:nvPr>
            <p:ph type="sldNum" sz="quarter" idx="18"/>
          </p:nvPr>
        </p:nvSpPr>
        <p:spPr>
          <a:xfrm>
            <a:off x="8610600" y="6356350"/>
            <a:ext cx="2743200" cy="365125"/>
          </a:xfrm>
        </p:spPr>
        <p:txBody>
          <a:bodyPr vert="horz" lIns="91440" tIns="45720" rIns="91440" bIns="45720" rtlCol="0" anchor="ctr">
            <a:normAutofit/>
          </a:bodyPr>
          <a:lstStyle/>
          <a:p>
            <a:pPr>
              <a:spcAft>
                <a:spcPts val="600"/>
              </a:spcAft>
            </a:pPr>
            <a:fld id="{8699F50C-BE38-4BD0-BA84-9B090E1F2B9B}" type="slidenum">
              <a:rPr lang="en-US">
                <a:solidFill>
                  <a:srgbClr val="FFFFFF"/>
                </a:solidFill>
              </a:rPr>
              <a:pPr>
                <a:spcAft>
                  <a:spcPts val="600"/>
                </a:spcAft>
              </a:pPr>
              <a:t>9</a:t>
            </a:fld>
            <a:endParaRPr lang="en-US">
              <a:solidFill>
                <a:srgbClr val="FFFFFF"/>
              </a:solidFill>
            </a:endParaRPr>
          </a:p>
        </p:txBody>
      </p:sp>
      <p:grpSp>
        <p:nvGrpSpPr>
          <p:cNvPr id="29" name="Group 28">
            <a:extLst>
              <a:ext uri="{FF2B5EF4-FFF2-40B4-BE49-F238E27FC236}">
                <a16:creationId xmlns:a16="http://schemas.microsoft.com/office/drawing/2014/main" id="{D3874FB1-8833-2046-BF60-2621DD8BC193}"/>
              </a:ext>
            </a:extLst>
          </p:cNvPr>
          <p:cNvGrpSpPr/>
          <p:nvPr/>
        </p:nvGrpSpPr>
        <p:grpSpPr>
          <a:xfrm>
            <a:off x="20" y="-83121"/>
            <a:ext cx="12191980" cy="6927265"/>
            <a:chOff x="20" y="-83121"/>
            <a:chExt cx="12191980" cy="6927265"/>
          </a:xfrm>
        </p:grpSpPr>
        <p:pic>
          <p:nvPicPr>
            <p:cNvPr id="19" name="Picture 18">
              <a:extLst>
                <a:ext uri="{FF2B5EF4-FFF2-40B4-BE49-F238E27FC236}">
                  <a16:creationId xmlns:a16="http://schemas.microsoft.com/office/drawing/2014/main" id="{63C24477-A091-AD42-8DB8-461670528E72}"/>
                </a:ext>
                <a:ext uri="{C183D7F6-B498-43B3-948B-1728B52AA6E4}">
                  <adec:decorative xmlns:adec="http://schemas.microsoft.com/office/drawing/2017/decorative" val="0"/>
                </a:ext>
              </a:extLst>
            </p:cNvPr>
            <p:cNvPicPr>
              <a:picLocks noChangeAspect="1"/>
            </p:cNvPicPr>
            <p:nvPr/>
          </p:nvPicPr>
          <p:blipFill rotWithShape="1">
            <a:blip r:embed="rId3"/>
            <a:srcRect b="15094"/>
            <a:stretch/>
          </p:blipFill>
          <p:spPr>
            <a:xfrm>
              <a:off x="20" y="-83121"/>
              <a:ext cx="12191980" cy="6927265"/>
            </a:xfrm>
            <a:prstGeom prst="rect">
              <a:avLst/>
            </a:prstGeom>
          </p:spPr>
        </p:pic>
        <p:pic>
          <p:nvPicPr>
            <p:cNvPr id="20" name="Picture 19">
              <a:extLst>
                <a:ext uri="{FF2B5EF4-FFF2-40B4-BE49-F238E27FC236}">
                  <a16:creationId xmlns:a16="http://schemas.microsoft.com/office/drawing/2014/main" id="{18D9B13B-647C-5340-93AB-F0799A646407}"/>
                </a:ext>
              </a:extLst>
            </p:cNvPr>
            <p:cNvPicPr>
              <a:picLocks noChangeAspect="1"/>
            </p:cNvPicPr>
            <p:nvPr/>
          </p:nvPicPr>
          <p:blipFill>
            <a:blip r:embed="rId4"/>
            <a:stretch>
              <a:fillRect/>
            </a:stretch>
          </p:blipFill>
          <p:spPr>
            <a:xfrm>
              <a:off x="311727" y="1224973"/>
              <a:ext cx="1676400" cy="889000"/>
            </a:xfrm>
            <a:prstGeom prst="rect">
              <a:avLst/>
            </a:prstGeom>
          </p:spPr>
        </p:pic>
        <p:pic>
          <p:nvPicPr>
            <p:cNvPr id="21" name="Picture 20">
              <a:extLst>
                <a:ext uri="{FF2B5EF4-FFF2-40B4-BE49-F238E27FC236}">
                  <a16:creationId xmlns:a16="http://schemas.microsoft.com/office/drawing/2014/main" id="{40D24B66-128E-CC44-8182-0F93645287D2}"/>
                </a:ext>
              </a:extLst>
            </p:cNvPr>
            <p:cNvPicPr>
              <a:picLocks noChangeAspect="1"/>
            </p:cNvPicPr>
            <p:nvPr/>
          </p:nvPicPr>
          <p:blipFill>
            <a:blip r:embed="rId5"/>
            <a:stretch>
              <a:fillRect/>
            </a:stretch>
          </p:blipFill>
          <p:spPr>
            <a:xfrm>
              <a:off x="2691823" y="1224973"/>
              <a:ext cx="1460500" cy="368300"/>
            </a:xfrm>
            <a:prstGeom prst="rect">
              <a:avLst/>
            </a:prstGeom>
          </p:spPr>
        </p:pic>
        <p:pic>
          <p:nvPicPr>
            <p:cNvPr id="22" name="Picture 21">
              <a:extLst>
                <a:ext uri="{FF2B5EF4-FFF2-40B4-BE49-F238E27FC236}">
                  <a16:creationId xmlns:a16="http://schemas.microsoft.com/office/drawing/2014/main" id="{5EA97B33-6E71-8C4A-AEE9-EBD8647FD10A}"/>
                </a:ext>
              </a:extLst>
            </p:cNvPr>
            <p:cNvPicPr>
              <a:picLocks noChangeAspect="1"/>
            </p:cNvPicPr>
            <p:nvPr/>
          </p:nvPicPr>
          <p:blipFill>
            <a:blip r:embed="rId6"/>
            <a:stretch>
              <a:fillRect/>
            </a:stretch>
          </p:blipFill>
          <p:spPr>
            <a:xfrm>
              <a:off x="2615623" y="3834823"/>
              <a:ext cx="1536700" cy="546100"/>
            </a:xfrm>
            <a:prstGeom prst="rect">
              <a:avLst/>
            </a:prstGeom>
          </p:spPr>
        </p:pic>
        <p:pic>
          <p:nvPicPr>
            <p:cNvPr id="23" name="Picture 22">
              <a:extLst>
                <a:ext uri="{FF2B5EF4-FFF2-40B4-BE49-F238E27FC236}">
                  <a16:creationId xmlns:a16="http://schemas.microsoft.com/office/drawing/2014/main" id="{EBB686CF-D03C-1B42-89DC-6998D244B292}"/>
                </a:ext>
              </a:extLst>
            </p:cNvPr>
            <p:cNvPicPr>
              <a:picLocks noChangeAspect="1"/>
            </p:cNvPicPr>
            <p:nvPr/>
          </p:nvPicPr>
          <p:blipFill>
            <a:blip r:embed="rId7"/>
            <a:stretch>
              <a:fillRect/>
            </a:stretch>
          </p:blipFill>
          <p:spPr>
            <a:xfrm>
              <a:off x="5173373" y="1475751"/>
              <a:ext cx="1845253" cy="1666680"/>
            </a:xfrm>
            <a:prstGeom prst="rect">
              <a:avLst/>
            </a:prstGeom>
          </p:spPr>
        </p:pic>
        <p:pic>
          <p:nvPicPr>
            <p:cNvPr id="24" name="Picture 23">
              <a:extLst>
                <a:ext uri="{FF2B5EF4-FFF2-40B4-BE49-F238E27FC236}">
                  <a16:creationId xmlns:a16="http://schemas.microsoft.com/office/drawing/2014/main" id="{E717A598-8BE3-5F48-A46A-59E2874AA751}"/>
                </a:ext>
              </a:extLst>
            </p:cNvPr>
            <p:cNvPicPr>
              <a:picLocks noChangeAspect="1"/>
            </p:cNvPicPr>
            <p:nvPr/>
          </p:nvPicPr>
          <p:blipFill>
            <a:blip r:embed="rId8"/>
            <a:stretch>
              <a:fillRect/>
            </a:stretch>
          </p:blipFill>
          <p:spPr>
            <a:xfrm>
              <a:off x="7671377" y="1496533"/>
              <a:ext cx="1828800" cy="482600"/>
            </a:xfrm>
            <a:prstGeom prst="rect">
              <a:avLst/>
            </a:prstGeom>
          </p:spPr>
        </p:pic>
        <p:pic>
          <p:nvPicPr>
            <p:cNvPr id="25" name="Picture 24">
              <a:extLst>
                <a:ext uri="{FF2B5EF4-FFF2-40B4-BE49-F238E27FC236}">
                  <a16:creationId xmlns:a16="http://schemas.microsoft.com/office/drawing/2014/main" id="{363E3EB2-C794-1547-A53D-15450B7EDDA6}"/>
                </a:ext>
              </a:extLst>
            </p:cNvPr>
            <p:cNvPicPr>
              <a:picLocks noChangeAspect="1"/>
            </p:cNvPicPr>
            <p:nvPr/>
          </p:nvPicPr>
          <p:blipFill>
            <a:blip r:embed="rId9"/>
            <a:stretch>
              <a:fillRect/>
            </a:stretch>
          </p:blipFill>
          <p:spPr>
            <a:xfrm>
              <a:off x="7823199" y="3864505"/>
              <a:ext cx="1676977" cy="635000"/>
            </a:xfrm>
            <a:prstGeom prst="rect">
              <a:avLst/>
            </a:prstGeom>
          </p:spPr>
        </p:pic>
        <p:pic>
          <p:nvPicPr>
            <p:cNvPr id="26" name="Picture 25">
              <a:extLst>
                <a:ext uri="{FF2B5EF4-FFF2-40B4-BE49-F238E27FC236}">
                  <a16:creationId xmlns:a16="http://schemas.microsoft.com/office/drawing/2014/main" id="{959FB8A7-3282-4C4D-BFB9-629825FCA16C}"/>
                </a:ext>
              </a:extLst>
            </p:cNvPr>
            <p:cNvPicPr>
              <a:picLocks noChangeAspect="1"/>
            </p:cNvPicPr>
            <p:nvPr/>
          </p:nvPicPr>
          <p:blipFill>
            <a:blip r:embed="rId10"/>
            <a:stretch>
              <a:fillRect/>
            </a:stretch>
          </p:blipFill>
          <p:spPr>
            <a:xfrm>
              <a:off x="10543598" y="1527752"/>
              <a:ext cx="1333500" cy="685800"/>
            </a:xfrm>
            <a:prstGeom prst="rect">
              <a:avLst/>
            </a:prstGeom>
          </p:spPr>
        </p:pic>
        <p:pic>
          <p:nvPicPr>
            <p:cNvPr id="28" name="Picture 27">
              <a:extLst>
                <a:ext uri="{FF2B5EF4-FFF2-40B4-BE49-F238E27FC236}">
                  <a16:creationId xmlns:a16="http://schemas.microsoft.com/office/drawing/2014/main" id="{4AF945A9-3150-0E49-92D4-8BCECC0AF4E2}"/>
                </a:ext>
              </a:extLst>
            </p:cNvPr>
            <p:cNvPicPr>
              <a:picLocks noChangeAspect="1"/>
            </p:cNvPicPr>
            <p:nvPr/>
          </p:nvPicPr>
          <p:blipFill>
            <a:blip r:embed="rId11"/>
            <a:stretch>
              <a:fillRect/>
            </a:stretch>
          </p:blipFill>
          <p:spPr>
            <a:xfrm>
              <a:off x="10187998" y="6410325"/>
              <a:ext cx="1689100" cy="433819"/>
            </a:xfrm>
            <a:prstGeom prst="rect">
              <a:avLst/>
            </a:prstGeom>
          </p:spPr>
        </p:pic>
        <p:pic>
          <p:nvPicPr>
            <p:cNvPr id="27" name="Picture 26">
              <a:extLst>
                <a:ext uri="{FF2B5EF4-FFF2-40B4-BE49-F238E27FC236}">
                  <a16:creationId xmlns:a16="http://schemas.microsoft.com/office/drawing/2014/main" id="{5D61C039-99FD-7142-BEA0-634B57666604}"/>
                </a:ext>
              </a:extLst>
            </p:cNvPr>
            <p:cNvPicPr>
              <a:picLocks noChangeAspect="1"/>
            </p:cNvPicPr>
            <p:nvPr/>
          </p:nvPicPr>
          <p:blipFill>
            <a:blip r:embed="rId12"/>
            <a:stretch>
              <a:fillRect/>
            </a:stretch>
          </p:blipFill>
          <p:spPr>
            <a:xfrm>
              <a:off x="488373" y="6437577"/>
              <a:ext cx="2476500" cy="406567"/>
            </a:xfrm>
            <a:prstGeom prst="rect">
              <a:avLst/>
            </a:prstGeom>
          </p:spPr>
        </p:pic>
      </p:grpSp>
      <p:grpSp>
        <p:nvGrpSpPr>
          <p:cNvPr id="40" name="Group 39">
            <a:extLst>
              <a:ext uri="{FF2B5EF4-FFF2-40B4-BE49-F238E27FC236}">
                <a16:creationId xmlns:a16="http://schemas.microsoft.com/office/drawing/2014/main" id="{053529A0-3381-F14C-BED5-7472BC6B19E9}"/>
              </a:ext>
            </a:extLst>
          </p:cNvPr>
          <p:cNvGrpSpPr/>
          <p:nvPr/>
        </p:nvGrpSpPr>
        <p:grpSpPr>
          <a:xfrm>
            <a:off x="-3175" y="1432794"/>
            <a:ext cx="2708853" cy="1399016"/>
            <a:chOff x="-3175" y="1224973"/>
            <a:chExt cx="2708853" cy="1399016"/>
          </a:xfrm>
        </p:grpSpPr>
        <p:pic>
          <p:nvPicPr>
            <p:cNvPr id="37" name="Picture 36">
              <a:extLst>
                <a:ext uri="{FF2B5EF4-FFF2-40B4-BE49-F238E27FC236}">
                  <a16:creationId xmlns:a16="http://schemas.microsoft.com/office/drawing/2014/main" id="{50782990-971D-D049-A8AA-16774164BAA4}"/>
                </a:ext>
              </a:extLst>
            </p:cNvPr>
            <p:cNvPicPr>
              <a:picLocks noChangeAspect="1"/>
            </p:cNvPicPr>
            <p:nvPr/>
          </p:nvPicPr>
          <p:blipFill>
            <a:blip r:embed="rId13"/>
            <a:stretch>
              <a:fillRect/>
            </a:stretch>
          </p:blipFill>
          <p:spPr>
            <a:xfrm>
              <a:off x="199455" y="1734989"/>
              <a:ext cx="2506223" cy="889000"/>
            </a:xfrm>
            <a:prstGeom prst="rect">
              <a:avLst/>
            </a:prstGeom>
          </p:spPr>
        </p:pic>
        <p:pic>
          <p:nvPicPr>
            <p:cNvPr id="38" name="Picture 37">
              <a:extLst>
                <a:ext uri="{FF2B5EF4-FFF2-40B4-BE49-F238E27FC236}">
                  <a16:creationId xmlns:a16="http://schemas.microsoft.com/office/drawing/2014/main" id="{E02081FB-2A09-774A-AC46-293845395671}"/>
                </a:ext>
              </a:extLst>
            </p:cNvPr>
            <p:cNvPicPr>
              <a:picLocks noChangeAspect="1"/>
            </p:cNvPicPr>
            <p:nvPr/>
          </p:nvPicPr>
          <p:blipFill>
            <a:blip r:embed="rId14"/>
            <a:stretch>
              <a:fillRect/>
            </a:stretch>
          </p:blipFill>
          <p:spPr>
            <a:xfrm>
              <a:off x="-3175" y="1224973"/>
              <a:ext cx="1315180" cy="657590"/>
            </a:xfrm>
            <a:prstGeom prst="rect">
              <a:avLst/>
            </a:prstGeom>
          </p:spPr>
        </p:pic>
      </p:grpSp>
      <p:pic>
        <p:nvPicPr>
          <p:cNvPr id="39" name="Picture 38">
            <a:extLst>
              <a:ext uri="{FF2B5EF4-FFF2-40B4-BE49-F238E27FC236}">
                <a16:creationId xmlns:a16="http://schemas.microsoft.com/office/drawing/2014/main" id="{76002BBF-E71E-E84F-855E-E3068FE138D2}"/>
              </a:ext>
            </a:extLst>
          </p:cNvPr>
          <p:cNvPicPr>
            <a:picLocks noChangeAspect="1"/>
          </p:cNvPicPr>
          <p:nvPr/>
        </p:nvPicPr>
        <p:blipFill>
          <a:blip r:embed="rId15"/>
          <a:stretch>
            <a:fillRect/>
          </a:stretch>
        </p:blipFill>
        <p:spPr>
          <a:xfrm>
            <a:off x="469334" y="3053483"/>
            <a:ext cx="1676976" cy="1676976"/>
          </a:xfrm>
          <a:prstGeom prst="rect">
            <a:avLst/>
          </a:prstGeom>
        </p:spPr>
      </p:pic>
      <p:pic>
        <p:nvPicPr>
          <p:cNvPr id="42" name="Picture 41">
            <a:extLst>
              <a:ext uri="{FF2B5EF4-FFF2-40B4-BE49-F238E27FC236}">
                <a16:creationId xmlns:a16="http://schemas.microsoft.com/office/drawing/2014/main" id="{C2EE6F17-F81C-9544-B8CB-D65C4FBE4280}"/>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foregroundMark x1="15054" y1="46809" x2="15054" y2="46809"/>
                        <a14:foregroundMark x1="48817" y1="43617" x2="48817" y2="43617"/>
                        <a14:foregroundMark x1="64946" y1="38830" x2="64946" y2="38830"/>
                        <a14:foregroundMark x1="74624" y1="26064" x2="74624" y2="26064"/>
                      </a14:backgroundRemoval>
                    </a14:imgEffect>
                  </a14:imgLayer>
                </a14:imgProps>
              </a:ext>
            </a:extLst>
          </a:blip>
          <a:stretch>
            <a:fillRect/>
          </a:stretch>
        </p:blipFill>
        <p:spPr>
          <a:xfrm>
            <a:off x="9700090" y="1475751"/>
            <a:ext cx="2604182" cy="1055143"/>
          </a:xfrm>
          <a:prstGeom prst="rect">
            <a:avLst/>
          </a:prstGeom>
        </p:spPr>
      </p:pic>
      <p:pic>
        <p:nvPicPr>
          <p:cNvPr id="45" name="Picture 44" descr="A picture containing toy&#13;&#10;&#13;&#10;Description automatically generated">
            <a:extLst>
              <a:ext uri="{FF2B5EF4-FFF2-40B4-BE49-F238E27FC236}">
                <a16:creationId xmlns:a16="http://schemas.microsoft.com/office/drawing/2014/main" id="{480AC36D-78E8-2441-A907-BDBC81CE4FFC}"/>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foregroundMark x1="54405" y1="70119" x2="54405" y2="70119"/>
                        <a14:foregroundMark x1="59048" y1="72500" x2="59048" y2="72500"/>
                        <a14:foregroundMark x1="58095" y1="69881" x2="58095" y2="69881"/>
                        <a14:foregroundMark x1="57024" y1="69405" x2="57024" y2="69405"/>
                        <a14:foregroundMark x1="59405" y1="68095" x2="59405" y2="68095"/>
                        <a14:foregroundMark x1="65595" y1="72976" x2="65595" y2="72976"/>
                        <a14:foregroundMark x1="33095" y1="73571" x2="33095" y2="73571"/>
                      </a14:backgroundRemoval>
                    </a14:imgEffect>
                  </a14:imgLayer>
                </a14:imgProps>
              </a:ext>
            </a:extLst>
          </a:blip>
          <a:stretch>
            <a:fillRect/>
          </a:stretch>
        </p:blipFill>
        <p:spPr>
          <a:xfrm>
            <a:off x="9773033" y="2090384"/>
            <a:ext cx="2365830" cy="2365830"/>
          </a:xfrm>
          <a:prstGeom prst="rect">
            <a:avLst/>
          </a:prstGeom>
        </p:spPr>
      </p:pic>
      <p:pic>
        <p:nvPicPr>
          <p:cNvPr id="46" name="Picture 45">
            <a:extLst>
              <a:ext uri="{FF2B5EF4-FFF2-40B4-BE49-F238E27FC236}">
                <a16:creationId xmlns:a16="http://schemas.microsoft.com/office/drawing/2014/main" id="{1EA65AC5-FD45-DE45-9A86-86100E990B60}"/>
              </a:ext>
            </a:extLst>
          </p:cNvPr>
          <p:cNvPicPr>
            <a:picLocks noChangeAspect="1"/>
          </p:cNvPicPr>
          <p:nvPr/>
        </p:nvPicPr>
        <p:blipFill>
          <a:blip r:embed="rId20"/>
          <a:stretch>
            <a:fillRect/>
          </a:stretch>
        </p:blipFill>
        <p:spPr>
          <a:xfrm>
            <a:off x="9829211" y="4060325"/>
            <a:ext cx="2182679" cy="1225183"/>
          </a:xfrm>
          <a:prstGeom prst="rect">
            <a:avLst/>
          </a:prstGeom>
        </p:spPr>
      </p:pic>
      <p:pic>
        <p:nvPicPr>
          <p:cNvPr id="53" name="Picture 52">
            <a:extLst>
              <a:ext uri="{FF2B5EF4-FFF2-40B4-BE49-F238E27FC236}">
                <a16:creationId xmlns:a16="http://schemas.microsoft.com/office/drawing/2014/main" id="{EB5F170E-31E5-D745-B304-648915229933}"/>
              </a:ext>
            </a:extLst>
          </p:cNvPr>
          <p:cNvPicPr>
            <a:picLocks noChangeAspect="1"/>
          </p:cNvPicPr>
          <p:nvPr/>
        </p:nvPicPr>
        <p:blipFill>
          <a:blip r:embed="rId21"/>
          <a:stretch>
            <a:fillRect/>
          </a:stretch>
        </p:blipFill>
        <p:spPr>
          <a:xfrm>
            <a:off x="-3922857" y="1408094"/>
            <a:ext cx="3810000" cy="3581400"/>
          </a:xfrm>
          <a:prstGeom prst="rect">
            <a:avLst/>
          </a:prstGeom>
        </p:spPr>
      </p:pic>
      <p:grpSp>
        <p:nvGrpSpPr>
          <p:cNvPr id="59" name="Group 58">
            <a:extLst>
              <a:ext uri="{FF2B5EF4-FFF2-40B4-BE49-F238E27FC236}">
                <a16:creationId xmlns:a16="http://schemas.microsoft.com/office/drawing/2014/main" id="{60E5E6D2-7372-2A4D-9711-DC2B94F5917D}"/>
              </a:ext>
            </a:extLst>
          </p:cNvPr>
          <p:cNvGrpSpPr/>
          <p:nvPr/>
        </p:nvGrpSpPr>
        <p:grpSpPr>
          <a:xfrm>
            <a:off x="4943770" y="1997604"/>
            <a:ext cx="2304457" cy="1082131"/>
            <a:chOff x="4955647" y="1556814"/>
            <a:chExt cx="2304457" cy="1082131"/>
          </a:xfrm>
        </p:grpSpPr>
        <p:pic>
          <p:nvPicPr>
            <p:cNvPr id="55" name="Picture 54">
              <a:extLst>
                <a:ext uri="{FF2B5EF4-FFF2-40B4-BE49-F238E27FC236}">
                  <a16:creationId xmlns:a16="http://schemas.microsoft.com/office/drawing/2014/main" id="{92AE69F3-DA7F-2141-BE71-788D53C8888F}"/>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4730" b="91892" l="6579" r="89474">
                          <a14:foregroundMark x1="6579" y1="54730" x2="6579" y2="54730"/>
                          <a14:foregroundMark x1="47368" y1="10135" x2="47368" y2="10135"/>
                          <a14:foregroundMark x1="47368" y1="4730" x2="47368" y2="4730"/>
                          <a14:foregroundMark x1="89474" y1="50000" x2="89474" y2="50000"/>
                          <a14:foregroundMark x1="33553" y1="91892" x2="33553" y2="91892"/>
                          <a14:foregroundMark x1="38158" y1="35135" x2="38158" y2="35135"/>
                          <a14:foregroundMark x1="48026" y1="72297" x2="48026" y2="72297"/>
                          <a14:foregroundMark x1="47368" y1="57432" x2="47368" y2="57432"/>
                          <a14:foregroundMark x1="40132" y1="43919" x2="40132" y2="43919"/>
                          <a14:foregroundMark x1="40789" y1="34459" x2="40789" y2="34459"/>
                          <a14:foregroundMark x1="42763" y1="28378" x2="42763" y2="28378"/>
                          <a14:foregroundMark x1="47368" y1="39189" x2="47368" y2="39189"/>
                          <a14:foregroundMark x1="50658" y1="40541" x2="50658" y2="40541"/>
                          <a14:foregroundMark x1="44737" y1="41892" x2="44737" y2="41892"/>
                          <a14:foregroundMark x1="47368" y1="46622" x2="47368" y2="46622"/>
                          <a14:foregroundMark x1="49342" y1="31081" x2="49342" y2="31081"/>
                          <a14:foregroundMark x1="47368" y1="72297" x2="47368" y2="72297"/>
                          <a14:foregroundMark x1="47368" y1="75000" x2="47368" y2="75000"/>
                          <a14:foregroundMark x1="56579" y1="53378" x2="56579" y2="53378"/>
                          <a14:backgroundMark x1="28947" y1="58108" x2="28947" y2="58108"/>
                          <a14:backgroundMark x1="30263" y1="60135" x2="30263" y2="60135"/>
                        </a14:backgroundRemoval>
                      </a14:imgEffect>
                    </a14:imgLayer>
                  </a14:imgProps>
                </a:ext>
              </a:extLst>
            </a:blip>
            <a:stretch>
              <a:fillRect/>
            </a:stretch>
          </p:blipFill>
          <p:spPr>
            <a:xfrm>
              <a:off x="4955647" y="1556814"/>
              <a:ext cx="1111377" cy="1082131"/>
            </a:xfrm>
            <a:prstGeom prst="rect">
              <a:avLst/>
            </a:prstGeom>
          </p:spPr>
        </p:pic>
        <p:pic>
          <p:nvPicPr>
            <p:cNvPr id="56" name="Picture 55">
              <a:extLst>
                <a:ext uri="{FF2B5EF4-FFF2-40B4-BE49-F238E27FC236}">
                  <a16:creationId xmlns:a16="http://schemas.microsoft.com/office/drawing/2014/main" id="{EA57CA78-1995-124E-A878-11D6EEB59F96}"/>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8511" b="89894" l="9884" r="89826">
                          <a14:foregroundMark x1="12209" y1="29787" x2="12209" y2="29787"/>
                          <a14:foregroundMark x1="21802" y1="8511" x2="21802" y2="8511"/>
                          <a14:foregroundMark x1="46802" y1="17553" x2="46802" y2="17553"/>
                          <a14:foregroundMark x1="76163" y1="36702" x2="76163" y2="36702"/>
                        </a14:backgroundRemoval>
                      </a14:imgEffect>
                    </a14:imgLayer>
                  </a14:imgProps>
                </a:ext>
              </a:extLst>
            </a:blip>
            <a:stretch>
              <a:fillRect/>
            </a:stretch>
          </p:blipFill>
          <p:spPr>
            <a:xfrm>
              <a:off x="6060214" y="1800093"/>
              <a:ext cx="1199890" cy="655754"/>
            </a:xfrm>
            <a:prstGeom prst="rect">
              <a:avLst/>
            </a:prstGeom>
          </p:spPr>
        </p:pic>
      </p:grpSp>
      <p:grpSp>
        <p:nvGrpSpPr>
          <p:cNvPr id="58" name="Group 57">
            <a:extLst>
              <a:ext uri="{FF2B5EF4-FFF2-40B4-BE49-F238E27FC236}">
                <a16:creationId xmlns:a16="http://schemas.microsoft.com/office/drawing/2014/main" id="{C2BA6649-1EE6-CE42-8036-AB1613A554BF}"/>
              </a:ext>
            </a:extLst>
          </p:cNvPr>
          <p:cNvGrpSpPr/>
          <p:nvPr/>
        </p:nvGrpSpPr>
        <p:grpSpPr>
          <a:xfrm>
            <a:off x="4781091" y="3569413"/>
            <a:ext cx="2716305" cy="1225183"/>
            <a:chOff x="4774646" y="2744771"/>
            <a:chExt cx="2716305" cy="1225183"/>
          </a:xfrm>
        </p:grpSpPr>
        <p:pic>
          <p:nvPicPr>
            <p:cNvPr id="52" name="Picture 51">
              <a:extLst>
                <a:ext uri="{FF2B5EF4-FFF2-40B4-BE49-F238E27FC236}">
                  <a16:creationId xmlns:a16="http://schemas.microsoft.com/office/drawing/2014/main" id="{11E72F6D-6B4A-A646-97EF-EC356F63052B}"/>
                </a:ext>
              </a:extLst>
            </p:cNvPr>
            <p:cNvPicPr>
              <a:picLocks noChangeAspect="1"/>
            </p:cNvPicPr>
            <p:nvPr/>
          </p:nvPicPr>
          <p:blipFill rotWithShape="1">
            <a:blip r:embed="rId21"/>
            <a:srcRect l="33901" t="32311" r="31307" b="33480"/>
            <a:stretch/>
          </p:blipFill>
          <p:spPr>
            <a:xfrm>
              <a:off x="4774646" y="2744771"/>
              <a:ext cx="1325553" cy="1225183"/>
            </a:xfrm>
            <a:prstGeom prst="rect">
              <a:avLst/>
            </a:prstGeom>
          </p:spPr>
        </p:pic>
        <p:pic>
          <p:nvPicPr>
            <p:cNvPr id="57" name="Picture 56">
              <a:extLst>
                <a:ext uri="{FF2B5EF4-FFF2-40B4-BE49-F238E27FC236}">
                  <a16:creationId xmlns:a16="http://schemas.microsoft.com/office/drawing/2014/main" id="{4F0E93B7-4D64-7343-AD8C-80A73DD967B7}"/>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8511" b="89894" l="6630" r="89687">
                          <a14:foregroundMark x1="17311" y1="29255" x2="17311" y2="29255"/>
                          <a14:foregroundMark x1="25599" y1="29255" x2="25599" y2="29255"/>
                          <a14:foregroundMark x1="34622" y1="8511" x2="34622" y2="8511"/>
                          <a14:foregroundMark x1="6630" y1="12766" x2="6630" y2="12766"/>
                          <a14:foregroundMark x1="50829" y1="23404" x2="50829" y2="23404"/>
                          <a14:foregroundMark x1="64641" y1="25000" x2="64641" y2="25000"/>
                          <a14:foregroundMark x1="76980" y1="17021" x2="76980" y2="17021"/>
                        </a14:backgroundRemoval>
                      </a14:imgEffect>
                    </a14:imgLayer>
                  </a14:imgProps>
                </a:ext>
              </a:extLst>
            </a:blip>
            <a:stretch>
              <a:fillRect/>
            </a:stretch>
          </p:blipFill>
          <p:spPr>
            <a:xfrm>
              <a:off x="5719067" y="3142431"/>
              <a:ext cx="1771884" cy="614602"/>
            </a:xfrm>
            <a:prstGeom prst="rect">
              <a:avLst/>
            </a:prstGeom>
          </p:spPr>
        </p:pic>
      </p:grpSp>
      <p:pic>
        <p:nvPicPr>
          <p:cNvPr id="60" name="Picture 59">
            <a:extLst>
              <a:ext uri="{FF2B5EF4-FFF2-40B4-BE49-F238E27FC236}">
                <a16:creationId xmlns:a16="http://schemas.microsoft.com/office/drawing/2014/main" id="{0AC1F69D-60FC-064F-AFF2-9FFBB2750A30}"/>
              </a:ext>
            </a:extLst>
          </p:cNvPr>
          <p:cNvPicPr>
            <a:picLocks noChangeAspect="1"/>
          </p:cNvPicPr>
          <p:nvPr/>
        </p:nvPicPr>
        <p:blipFill>
          <a:blip r:embed="rId28"/>
          <a:stretch>
            <a:fillRect/>
          </a:stretch>
        </p:blipFill>
        <p:spPr>
          <a:xfrm>
            <a:off x="2909589" y="1250806"/>
            <a:ext cx="1384008" cy="1384008"/>
          </a:xfrm>
          <a:prstGeom prst="rect">
            <a:avLst/>
          </a:prstGeom>
        </p:spPr>
      </p:pic>
      <p:pic>
        <p:nvPicPr>
          <p:cNvPr id="63" name="Picture 62">
            <a:extLst>
              <a:ext uri="{FF2B5EF4-FFF2-40B4-BE49-F238E27FC236}">
                <a16:creationId xmlns:a16="http://schemas.microsoft.com/office/drawing/2014/main" id="{E5887147-E6B1-AF43-9C2D-DB4C555712F8}"/>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9598" b="95820" l="3497" r="93357">
                        <a14:foregroundMark x1="20979" y1="44118" x2="20979" y2="44118"/>
                        <a14:foregroundMark x1="10315" y1="54489" x2="10315" y2="54489"/>
                        <a14:foregroundMark x1="3846" y1="51238" x2="3846" y2="51238"/>
                        <a14:foregroundMark x1="36713" y1="15325" x2="36713" y2="15325"/>
                        <a14:foregroundMark x1="36713" y1="59288" x2="36713" y2="59288"/>
                        <a14:foregroundMark x1="62587" y1="36687" x2="62587" y2="36687"/>
                        <a14:foregroundMark x1="62587" y1="43808" x2="62587" y2="43808"/>
                        <a14:foregroundMark x1="62238" y1="47833" x2="62238" y2="47833"/>
                        <a14:foregroundMark x1="62238" y1="55882" x2="62238" y2="55882"/>
                        <a14:foregroundMark x1="79021" y1="89009" x2="79021" y2="89009"/>
                        <a14:foregroundMark x1="77797" y1="95820" x2="77797" y2="95820"/>
                        <a14:foregroundMark x1="93531" y1="83901" x2="93531" y2="83901"/>
                        <a14:foregroundMark x1="77098" y1="95820" x2="77098" y2="95820"/>
                        <a14:backgroundMark x1="15210" y1="17337" x2="15210" y2="17337"/>
                        <a14:backgroundMark x1="19930" y1="18111" x2="19930" y2="18111"/>
                        <a14:backgroundMark x1="48776" y1="29257" x2="48427" y2="45046"/>
                        <a14:backgroundMark x1="73252" y1="32198" x2="72902" y2="42415"/>
                        <a14:backgroundMark x1="69755" y1="74458" x2="69755" y2="74458"/>
                        <a14:backgroundMark x1="81643" y1="86378" x2="81643" y2="86378"/>
                        <a14:backgroundMark x1="15210" y1="26161" x2="15210" y2="26161"/>
                      </a14:backgroundRemoval>
                    </a14:imgEffect>
                  </a14:imgLayer>
                </a14:imgProps>
              </a:ext>
            </a:extLst>
          </a:blip>
          <a:stretch>
            <a:fillRect/>
          </a:stretch>
        </p:blipFill>
        <p:spPr>
          <a:xfrm>
            <a:off x="7369359" y="3097750"/>
            <a:ext cx="1187375" cy="1340987"/>
          </a:xfrm>
          <a:prstGeom prst="rect">
            <a:avLst/>
          </a:prstGeom>
        </p:spPr>
      </p:pic>
      <p:pic>
        <p:nvPicPr>
          <p:cNvPr id="64" name="Picture 63">
            <a:extLst>
              <a:ext uri="{FF2B5EF4-FFF2-40B4-BE49-F238E27FC236}">
                <a16:creationId xmlns:a16="http://schemas.microsoft.com/office/drawing/2014/main" id="{E12E48EC-9A83-304F-A8A6-39D3EC661A42}"/>
              </a:ext>
            </a:extLst>
          </p:cNvPr>
          <p:cNvPicPr>
            <a:picLocks noChangeAspect="1"/>
          </p:cNvPicPr>
          <p:nvPr/>
        </p:nvPicPr>
        <p:blipFill>
          <a:blip r:embed="rId31"/>
          <a:stretch>
            <a:fillRect/>
          </a:stretch>
        </p:blipFill>
        <p:spPr>
          <a:xfrm>
            <a:off x="8298872" y="4051272"/>
            <a:ext cx="1493867" cy="1493867"/>
          </a:xfrm>
          <a:prstGeom prst="rect">
            <a:avLst/>
          </a:prstGeom>
        </p:spPr>
      </p:pic>
      <p:pic>
        <p:nvPicPr>
          <p:cNvPr id="65" name="Picture 64">
            <a:extLst>
              <a:ext uri="{FF2B5EF4-FFF2-40B4-BE49-F238E27FC236}">
                <a16:creationId xmlns:a16="http://schemas.microsoft.com/office/drawing/2014/main" id="{2896ED8E-8C34-D440-8DE4-154990C428C3}"/>
              </a:ext>
            </a:extLst>
          </p:cNvPr>
          <p:cNvPicPr>
            <a:picLocks noChangeAspect="1"/>
          </p:cNvPicPr>
          <p:nvPr/>
        </p:nvPicPr>
        <p:blipFill rotWithShape="1">
          <a:blip r:embed="rId32">
            <a:extLst>
              <a:ext uri="{BEBA8EAE-BF5A-486C-A8C5-ECC9F3942E4B}">
                <a14:imgProps xmlns:a14="http://schemas.microsoft.com/office/drawing/2010/main">
                  <a14:imgLayer r:embed="rId33">
                    <a14:imgEffect>
                      <a14:backgroundRemoval t="34893" b="54401" l="36114" r="63163">
                        <a14:foregroundMark x1="49138" y1="40672" x2="49138" y2="40672"/>
                        <a14:foregroundMark x1="53103" y1="37873" x2="53103" y2="37873"/>
                        <a14:foregroundMark x1="42241" y1="50560" x2="42241" y2="50560"/>
                        <a14:foregroundMark x1="45172" y1="51493" x2="45172" y2="51493"/>
                        <a14:foregroundMark x1="52931" y1="47948" x2="52931" y2="47948"/>
                        <a14:foregroundMark x1="58276" y1="49440" x2="58276" y2="49440"/>
                      </a14:backgroundRemoval>
                    </a14:imgEffect>
                  </a14:imgLayer>
                </a14:imgProps>
              </a:ext>
            </a:extLst>
          </a:blip>
          <a:srcRect l="32733" t="32454" r="33456" b="43161"/>
          <a:stretch/>
        </p:blipFill>
        <p:spPr>
          <a:xfrm>
            <a:off x="7384249" y="1944453"/>
            <a:ext cx="1102202" cy="734626"/>
          </a:xfrm>
          <a:prstGeom prst="rect">
            <a:avLst/>
          </a:prstGeom>
        </p:spPr>
      </p:pic>
      <p:pic>
        <p:nvPicPr>
          <p:cNvPr id="67" name="Picture 66">
            <a:extLst>
              <a:ext uri="{FF2B5EF4-FFF2-40B4-BE49-F238E27FC236}">
                <a16:creationId xmlns:a16="http://schemas.microsoft.com/office/drawing/2014/main" id="{8D26DF16-116C-F343-A96E-8B6A8FDDE8F5}"/>
              </a:ext>
            </a:extLst>
          </p:cNvPr>
          <p:cNvPicPr>
            <a:picLocks noChangeAspect="1"/>
          </p:cNvPicPr>
          <p:nvPr/>
        </p:nvPicPr>
        <p:blipFill rotWithShape="1">
          <a:blip r:embed="rId34">
            <a:extLst>
              <a:ext uri="{BEBA8EAE-BF5A-486C-A8C5-ECC9F3942E4B}">
                <a14:imgProps xmlns:a14="http://schemas.microsoft.com/office/drawing/2010/main">
                  <a14:imgLayer r:embed="rId33">
                    <a14:imgEffect>
                      <a14:backgroundRemoval t="560" b="27799" l="40690" r="60690">
                        <a14:foregroundMark x1="46724" y1="11940" x2="46724" y2="11940"/>
                        <a14:foregroundMark x1="46897" y1="15672" x2="46897" y2="15672"/>
                        <a14:foregroundMark x1="45517" y1="16604" x2="45517" y2="16604"/>
                        <a14:foregroundMark x1="45517" y1="18657" x2="45517" y2="18657"/>
                        <a14:foregroundMark x1="50517" y1="16231" x2="50517" y2="16231"/>
                        <a14:foregroundMark x1="50517" y1="18843" x2="50517" y2="18843"/>
                        <a14:foregroundMark x1="53103" y1="18843" x2="53103" y2="18843"/>
                        <a14:foregroundMark x1="53276" y1="16231" x2="53276" y2="16231"/>
                        <a14:foregroundMark x1="55517" y1="17724" x2="55517" y2="17724"/>
                        <a14:foregroundMark x1="57241" y1="11754" x2="57241" y2="11754"/>
                        <a14:foregroundMark x1="56724" y1="6903" x2="56724" y2="6903"/>
                        <a14:foregroundMark x1="51897" y1="5410" x2="51897" y2="5410"/>
                        <a14:foregroundMark x1="48103" y1="3731" x2="48103" y2="3731"/>
                        <a14:foregroundMark x1="42069" y1="7463" x2="42069" y2="7463"/>
                        <a14:foregroundMark x1="41552" y1="12313" x2="41552" y2="12313"/>
                        <a14:foregroundMark x1="42414" y1="15858" x2="42414" y2="15858"/>
                        <a14:foregroundMark x1="42931" y1="16604" x2="42931" y2="16604"/>
                        <a14:foregroundMark x1="41207" y1="12687" x2="41207" y2="12687"/>
                        <a14:foregroundMark x1="41207" y1="11940" x2="41207" y2="11940"/>
                        <a14:foregroundMark x1="41897" y1="11940" x2="41897" y2="11940"/>
                        <a14:foregroundMark x1="41897" y1="13619" x2="41897" y2="13619"/>
                        <a14:foregroundMark x1="42069" y1="14739" x2="42069" y2="14739"/>
                        <a14:foregroundMark x1="41034" y1="13619" x2="41034" y2="13619"/>
                        <a14:foregroundMark x1="41207" y1="14552" x2="41207" y2="14552"/>
                        <a14:foregroundMark x1="42069" y1="12873" x2="42069" y2="12873"/>
                        <a14:foregroundMark x1="41724" y1="3358" x2="41724" y2="3358"/>
                        <a14:foregroundMark x1="41724" y1="2052" x2="41724" y2="2052"/>
                        <a14:foregroundMark x1="42241" y1="1493" x2="42241" y2="1493"/>
                        <a14:foregroundMark x1="41897" y1="3731" x2="41897" y2="3731"/>
                        <a14:foregroundMark x1="41034" y1="3358" x2="41034" y2="3358"/>
                        <a14:foregroundMark x1="41207" y1="4104" x2="41207" y2="4104"/>
                        <a14:foregroundMark x1="45345" y1="560" x2="45345" y2="560"/>
                        <a14:foregroundMark x1="53103" y1="933" x2="53103" y2="933"/>
                        <a14:foregroundMark x1="51034" y1="1119" x2="51034" y2="1119"/>
                        <a14:foregroundMark x1="48793" y1="1119" x2="48793" y2="1119"/>
                        <a14:foregroundMark x1="48793" y1="1119" x2="48793" y2="1119"/>
                        <a14:foregroundMark x1="46724" y1="933" x2="46724" y2="933"/>
                        <a14:foregroundMark x1="44138" y1="1119" x2="44138" y2="1119"/>
                        <a14:foregroundMark x1="57241" y1="2799" x2="57241" y2="2799"/>
                        <a14:foregroundMark x1="56207" y1="16978" x2="56207" y2="16978"/>
                        <a14:foregroundMark x1="58103" y1="17164" x2="58103" y2="17164"/>
                        <a14:foregroundMark x1="52586" y1="16045" x2="52586" y2="16045"/>
                        <a14:foregroundMark x1="51034" y1="11567" x2="51034" y2="11567"/>
                        <a14:foregroundMark x1="45517" y1="25373" x2="45517" y2="25373"/>
                        <a14:foregroundMark x1="47759" y1="25373" x2="47759" y2="25373"/>
                        <a14:foregroundMark x1="48793" y1="25373" x2="48793" y2="25373"/>
                        <a14:foregroundMark x1="50345" y1="25000" x2="50345" y2="25000"/>
                        <a14:foregroundMark x1="50345" y1="23881" x2="50345" y2="23881"/>
                        <a14:foregroundMark x1="52414" y1="25000" x2="52414" y2="25000"/>
                        <a14:foregroundMark x1="53448" y1="24813" x2="53448" y2="24813"/>
                        <a14:foregroundMark x1="55172" y1="26119" x2="55172" y2="26119"/>
                        <a14:backgroundMark x1="54138" y1="25373" x2="54138" y2="25373"/>
                        <a14:backgroundMark x1="48276" y1="25746" x2="48276" y2="25746"/>
                      </a14:backgroundRemoval>
                    </a14:imgEffect>
                  </a14:imgLayer>
                </a14:imgProps>
              </a:ext>
            </a:extLst>
          </a:blip>
          <a:srcRect l="39092" r="36893" b="68867"/>
          <a:stretch/>
        </p:blipFill>
        <p:spPr>
          <a:xfrm>
            <a:off x="7409612" y="331240"/>
            <a:ext cx="1142681" cy="1368999"/>
          </a:xfrm>
          <a:prstGeom prst="rect">
            <a:avLst/>
          </a:prstGeom>
        </p:spPr>
      </p:pic>
      <p:pic>
        <p:nvPicPr>
          <p:cNvPr id="69" name="Picture 68">
            <a:extLst>
              <a:ext uri="{FF2B5EF4-FFF2-40B4-BE49-F238E27FC236}">
                <a16:creationId xmlns:a16="http://schemas.microsoft.com/office/drawing/2014/main" id="{906DA9F4-9BD2-AD4E-A78A-CCEA660D69E3}"/>
              </a:ext>
            </a:extLst>
          </p:cNvPr>
          <p:cNvPicPr>
            <a:picLocks noChangeAspect="1"/>
          </p:cNvPicPr>
          <p:nvPr/>
        </p:nvPicPr>
        <p:blipFill>
          <a:blip r:embed="rId35">
            <a:extLst>
              <a:ext uri="{BEBA8EAE-BF5A-486C-A8C5-ECC9F3942E4B}">
                <a14:imgProps xmlns:a14="http://schemas.microsoft.com/office/drawing/2010/main">
                  <a14:imgLayer r:embed="rId36">
                    <a14:imgEffect>
                      <a14:backgroundRemoval t="10000" b="90000" l="10000" r="90000">
                        <a14:foregroundMark x1="43981" y1="32609" x2="43981" y2="32609"/>
                        <a14:foregroundMark x1="69907" y1="34783" x2="69907" y2="34783"/>
                        <a14:foregroundMark x1="86574" y1="34783" x2="86574" y2="34783"/>
                      </a14:backgroundRemoval>
                    </a14:imgEffect>
                  </a14:imgLayer>
                </a14:imgProps>
              </a:ext>
            </a:extLst>
          </a:blip>
          <a:stretch>
            <a:fillRect/>
          </a:stretch>
        </p:blipFill>
        <p:spPr>
          <a:xfrm>
            <a:off x="8471137" y="1398662"/>
            <a:ext cx="1227356" cy="1306907"/>
          </a:xfrm>
          <a:prstGeom prst="rect">
            <a:avLst/>
          </a:prstGeom>
        </p:spPr>
      </p:pic>
      <p:pic>
        <p:nvPicPr>
          <p:cNvPr id="70" name="Picture 69">
            <a:extLst>
              <a:ext uri="{FF2B5EF4-FFF2-40B4-BE49-F238E27FC236}">
                <a16:creationId xmlns:a16="http://schemas.microsoft.com/office/drawing/2014/main" id="{C97F2597-C405-F146-AE49-43E03F364EFD}"/>
              </a:ext>
            </a:extLst>
          </p:cNvPr>
          <p:cNvPicPr>
            <a:picLocks noChangeAspect="1"/>
          </p:cNvPicPr>
          <p:nvPr/>
        </p:nvPicPr>
        <p:blipFill>
          <a:blip r:embed="rId37"/>
          <a:stretch>
            <a:fillRect/>
          </a:stretch>
        </p:blipFill>
        <p:spPr>
          <a:xfrm>
            <a:off x="2995200" y="3941916"/>
            <a:ext cx="1270000" cy="1270000"/>
          </a:xfrm>
          <a:prstGeom prst="rect">
            <a:avLst/>
          </a:prstGeom>
        </p:spPr>
      </p:pic>
      <p:pic>
        <p:nvPicPr>
          <p:cNvPr id="71" name="Picture 70">
            <a:extLst>
              <a:ext uri="{FF2B5EF4-FFF2-40B4-BE49-F238E27FC236}">
                <a16:creationId xmlns:a16="http://schemas.microsoft.com/office/drawing/2014/main" id="{E0E3AD6F-8AFF-DF45-A0F1-CFBC223129F0}"/>
              </a:ext>
            </a:extLst>
          </p:cNvPr>
          <p:cNvPicPr>
            <a:picLocks noChangeAspect="1"/>
          </p:cNvPicPr>
          <p:nvPr/>
        </p:nvPicPr>
        <p:blipFill>
          <a:blip r:embed="rId38"/>
          <a:stretch>
            <a:fillRect/>
          </a:stretch>
        </p:blipFill>
        <p:spPr>
          <a:xfrm>
            <a:off x="2827025" y="5573064"/>
            <a:ext cx="1190095" cy="1190095"/>
          </a:xfrm>
          <a:prstGeom prst="rect">
            <a:avLst/>
          </a:prstGeom>
        </p:spPr>
      </p:pic>
      <p:pic>
        <p:nvPicPr>
          <p:cNvPr id="72" name="Picture 71">
            <a:extLst>
              <a:ext uri="{FF2B5EF4-FFF2-40B4-BE49-F238E27FC236}">
                <a16:creationId xmlns:a16="http://schemas.microsoft.com/office/drawing/2014/main" id="{CAAEAA01-05D0-444E-B819-B1E71921D867}"/>
              </a:ext>
            </a:extLst>
          </p:cNvPr>
          <p:cNvPicPr>
            <a:picLocks noChangeAspect="1"/>
          </p:cNvPicPr>
          <p:nvPr/>
        </p:nvPicPr>
        <p:blipFill>
          <a:blip r:embed="rId39"/>
          <a:stretch>
            <a:fillRect/>
          </a:stretch>
        </p:blipFill>
        <p:spPr>
          <a:xfrm>
            <a:off x="7493472" y="5472384"/>
            <a:ext cx="1421112" cy="1421112"/>
          </a:xfrm>
          <a:prstGeom prst="rect">
            <a:avLst/>
          </a:prstGeom>
        </p:spPr>
      </p:pic>
    </p:spTree>
    <p:extLst>
      <p:ext uri="{BB962C8B-B14F-4D97-AF65-F5344CB8AC3E}">
        <p14:creationId xmlns:p14="http://schemas.microsoft.com/office/powerpoint/2010/main" val="1857167917"/>
      </p:ext>
    </p:extLst>
  </p:cSld>
  <p:clrMapOvr>
    <a:masterClrMapping/>
  </p:clrMapOvr>
</p:sld>
</file>

<file path=ppt/theme/theme1.xml><?xml version="1.0" encoding="utf-8"?>
<a:theme xmlns:a="http://schemas.openxmlformats.org/drawingml/2006/main" name="Office Theme">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03 Presentation Layout_CA - v6" id="{E989BABB-6CAC-4B7A-BEDD-AC8E941209AD}" vid="{8EB46C3B-1734-4DB1-861E-420A63F4C2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79AA90D-A39D-4F83-B1BD-92099B1CAD0D}">
  <ds:schemaRefs>
    <ds:schemaRef ds:uri="http://schemas.microsoft.com/sharepoint/v3/contenttype/forms"/>
  </ds:schemaRefs>
</ds:datastoreItem>
</file>

<file path=customXml/itemProps2.xml><?xml version="1.0" encoding="utf-8"?>
<ds:datastoreItem xmlns:ds="http://schemas.openxmlformats.org/officeDocument/2006/customXml" ds:itemID="{D19A80A7-0DD1-4CF4-ABD5-362A6549C5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4D15D6-87BC-477C-8E91-9F90829C2FC8}">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0</TotalTime>
  <Words>843</Words>
  <Application>Microsoft Macintosh PowerPoint</Application>
  <PresentationFormat>Widescreen</PresentationFormat>
  <Paragraphs>175</Paragraphs>
  <Slides>22</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Arial Black</vt:lpstr>
      <vt:lpstr>Calibri</vt:lpstr>
      <vt:lpstr>Gill Sans SemiBold</vt:lpstr>
      <vt:lpstr>Times New Roman</vt:lpstr>
      <vt:lpstr>Office Theme</vt:lpstr>
      <vt:lpstr>Socialite Business </vt:lpstr>
      <vt:lpstr>PowerPoint Presentation</vt:lpstr>
      <vt:lpstr>The Problem</vt:lpstr>
      <vt:lpstr>The Problem</vt:lpstr>
      <vt:lpstr>PowerPoint Presentation</vt:lpstr>
      <vt:lpstr>Target Customers</vt:lpstr>
      <vt:lpstr>PowerPoint Presentation</vt:lpstr>
      <vt:lpstr>Product Values</vt:lpstr>
      <vt:lpstr>PowerPoint Presentation</vt:lpstr>
      <vt:lpstr>Our Solutions</vt:lpstr>
      <vt:lpstr>PowerPoint Presentation</vt:lpstr>
      <vt:lpstr>Approaching Channels</vt:lpstr>
      <vt:lpstr>PowerPoint Presentation</vt:lpstr>
      <vt:lpstr>Cost Structure</vt:lpstr>
      <vt:lpstr>PowerPoint Presentation</vt:lpstr>
      <vt:lpstr>Revenue Streams</vt:lpstr>
      <vt:lpstr>Revenue Streams</vt:lpstr>
      <vt:lpstr>PowerPoint Presentation</vt:lpstr>
      <vt:lpstr>Key Members</vt:lpstr>
      <vt:lpstr>PowerPoint Presentation</vt:lpstr>
      <vt:lpstr>Unique Advantages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Office</dc:creator>
  <cp:lastModifiedBy/>
  <cp:revision>1</cp:revision>
  <cp:lastPrinted>2019-03-01T08:11:32Z</cp:lastPrinted>
  <dcterms:created xsi:type="dcterms:W3CDTF">2019-03-01T04:28:51Z</dcterms:created>
  <dcterms:modified xsi:type="dcterms:W3CDTF">2019-03-02T15:46:23Z</dcterms:modified>
</cp:coreProperties>
</file>